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79"/>
  </p:notesMasterIdLst>
  <p:handoutMasterIdLst>
    <p:handoutMasterId r:id="rId80"/>
  </p:handoutMasterIdLst>
  <p:sldIdLst>
    <p:sldId id="678" r:id="rId2"/>
    <p:sldId id="793" r:id="rId3"/>
    <p:sldId id="697" r:id="rId4"/>
    <p:sldId id="673" r:id="rId5"/>
    <p:sldId id="700" r:id="rId6"/>
    <p:sldId id="749" r:id="rId7"/>
    <p:sldId id="702" r:id="rId8"/>
    <p:sldId id="676" r:id="rId9"/>
    <p:sldId id="256" r:id="rId10"/>
    <p:sldId id="752" r:id="rId11"/>
    <p:sldId id="682" r:id="rId12"/>
    <p:sldId id="680" r:id="rId13"/>
    <p:sldId id="681" r:id="rId14"/>
    <p:sldId id="555" r:id="rId15"/>
    <p:sldId id="704" r:id="rId16"/>
    <p:sldId id="556" r:id="rId17"/>
    <p:sldId id="720" r:id="rId18"/>
    <p:sldId id="643" r:id="rId19"/>
    <p:sldId id="753" r:id="rId20"/>
    <p:sldId id="754" r:id="rId21"/>
    <p:sldId id="656" r:id="rId22"/>
    <p:sldId id="769" r:id="rId23"/>
    <p:sldId id="770" r:id="rId24"/>
    <p:sldId id="778" r:id="rId25"/>
    <p:sldId id="772" r:id="rId26"/>
    <p:sldId id="773" r:id="rId27"/>
    <p:sldId id="795" r:id="rId28"/>
    <p:sldId id="774" r:id="rId29"/>
    <p:sldId id="775" r:id="rId30"/>
    <p:sldId id="776" r:id="rId31"/>
    <p:sldId id="777" r:id="rId32"/>
    <p:sldId id="568" r:id="rId33"/>
    <p:sldId id="797" r:id="rId34"/>
    <p:sldId id="798" r:id="rId35"/>
    <p:sldId id="707" r:id="rId36"/>
    <p:sldId id="572" r:id="rId37"/>
    <p:sldId id="573" r:id="rId38"/>
    <p:sldId id="743" r:id="rId39"/>
    <p:sldId id="663" r:id="rId40"/>
    <p:sldId id="658" r:id="rId41"/>
    <p:sldId id="744" r:id="rId42"/>
    <p:sldId id="664" r:id="rId43"/>
    <p:sldId id="660" r:id="rId44"/>
    <p:sldId id="782" r:id="rId45"/>
    <p:sldId id="662" r:id="rId46"/>
    <p:sldId id="784" r:id="rId47"/>
    <p:sldId id="785" r:id="rId48"/>
    <p:sldId id="786" r:id="rId49"/>
    <p:sldId id="665" r:id="rId50"/>
    <p:sldId id="783" r:id="rId51"/>
    <p:sldId id="787" r:id="rId52"/>
    <p:sldId id="788" r:id="rId53"/>
    <p:sldId id="713" r:id="rId54"/>
    <p:sldId id="800" r:id="rId55"/>
    <p:sldId id="714" r:id="rId56"/>
    <p:sldId id="790" r:id="rId57"/>
    <p:sldId id="722" r:id="rId58"/>
    <p:sldId id="802" r:id="rId59"/>
    <p:sldId id="657" r:id="rId60"/>
    <p:sldId id="653" r:id="rId61"/>
    <p:sldId id="652" r:id="rId62"/>
    <p:sldId id="575" r:id="rId63"/>
    <p:sldId id="576" r:id="rId64"/>
    <p:sldId id="654" r:id="rId65"/>
    <p:sldId id="792" r:id="rId66"/>
    <p:sldId id="655" r:id="rId67"/>
    <p:sldId id="728" r:id="rId68"/>
    <p:sldId id="668" r:id="rId69"/>
    <p:sldId id="583" r:id="rId70"/>
    <p:sldId id="735" r:id="rId71"/>
    <p:sldId id="746" r:id="rId72"/>
    <p:sldId id="747" r:id="rId73"/>
    <p:sldId id="667" r:id="rId74"/>
    <p:sldId id="794" r:id="rId75"/>
    <p:sldId id="796" r:id="rId76"/>
    <p:sldId id="799" r:id="rId77"/>
    <p:sldId id="801" r:id="rId78"/>
  </p:sldIdLst>
  <p:sldSz cx="9144000" cy="6858000" type="screen4x3"/>
  <p:notesSz cx="6815138" cy="9945688"/>
  <p:defaultTextStyle>
    <a:defPPr>
      <a:defRPr lang="en-US"/>
    </a:defPPr>
    <a:lvl1pPr algn="ctr" rtl="0" fontAlgn="base">
      <a:lnSpc>
        <a:spcPct val="80000"/>
      </a:lnSpc>
      <a:spcBef>
        <a:spcPct val="20000"/>
      </a:spcBef>
      <a:spcAft>
        <a:spcPct val="0"/>
      </a:spcAft>
      <a:buClr>
        <a:srgbClr val="FF9900"/>
      </a:buClr>
      <a:buSzPct val="75000"/>
      <a:buFont typeface="Wingdings" pitchFamily="2" charset="2"/>
      <a:defRPr i="1" kern="1200">
        <a:solidFill>
          <a:schemeClr val="tx1"/>
        </a:solidFill>
        <a:latin typeface="Arial" charset="0"/>
        <a:ea typeface="+mn-ea"/>
        <a:cs typeface="Arial" charset="0"/>
      </a:defRPr>
    </a:lvl1pPr>
    <a:lvl2pPr marL="457200" algn="ctr" rtl="0" fontAlgn="base">
      <a:lnSpc>
        <a:spcPct val="80000"/>
      </a:lnSpc>
      <a:spcBef>
        <a:spcPct val="20000"/>
      </a:spcBef>
      <a:spcAft>
        <a:spcPct val="0"/>
      </a:spcAft>
      <a:buClr>
        <a:srgbClr val="FF9900"/>
      </a:buClr>
      <a:buSzPct val="75000"/>
      <a:buFont typeface="Wingdings" pitchFamily="2" charset="2"/>
      <a:defRPr i="1" kern="1200">
        <a:solidFill>
          <a:schemeClr val="tx1"/>
        </a:solidFill>
        <a:latin typeface="Arial" charset="0"/>
        <a:ea typeface="+mn-ea"/>
        <a:cs typeface="Arial" charset="0"/>
      </a:defRPr>
    </a:lvl2pPr>
    <a:lvl3pPr marL="914400" algn="ctr" rtl="0" fontAlgn="base">
      <a:lnSpc>
        <a:spcPct val="80000"/>
      </a:lnSpc>
      <a:spcBef>
        <a:spcPct val="20000"/>
      </a:spcBef>
      <a:spcAft>
        <a:spcPct val="0"/>
      </a:spcAft>
      <a:buClr>
        <a:srgbClr val="FF9900"/>
      </a:buClr>
      <a:buSzPct val="75000"/>
      <a:buFont typeface="Wingdings" pitchFamily="2" charset="2"/>
      <a:defRPr i="1" kern="1200">
        <a:solidFill>
          <a:schemeClr val="tx1"/>
        </a:solidFill>
        <a:latin typeface="Arial" charset="0"/>
        <a:ea typeface="+mn-ea"/>
        <a:cs typeface="Arial" charset="0"/>
      </a:defRPr>
    </a:lvl3pPr>
    <a:lvl4pPr marL="1371600" algn="ctr" rtl="0" fontAlgn="base">
      <a:lnSpc>
        <a:spcPct val="80000"/>
      </a:lnSpc>
      <a:spcBef>
        <a:spcPct val="20000"/>
      </a:spcBef>
      <a:spcAft>
        <a:spcPct val="0"/>
      </a:spcAft>
      <a:buClr>
        <a:srgbClr val="FF9900"/>
      </a:buClr>
      <a:buSzPct val="75000"/>
      <a:buFont typeface="Wingdings" pitchFamily="2" charset="2"/>
      <a:defRPr i="1" kern="1200">
        <a:solidFill>
          <a:schemeClr val="tx1"/>
        </a:solidFill>
        <a:latin typeface="Arial" charset="0"/>
        <a:ea typeface="+mn-ea"/>
        <a:cs typeface="Arial" charset="0"/>
      </a:defRPr>
    </a:lvl4pPr>
    <a:lvl5pPr marL="1828800" algn="ctr" rtl="0" fontAlgn="base">
      <a:lnSpc>
        <a:spcPct val="80000"/>
      </a:lnSpc>
      <a:spcBef>
        <a:spcPct val="20000"/>
      </a:spcBef>
      <a:spcAft>
        <a:spcPct val="0"/>
      </a:spcAft>
      <a:buClr>
        <a:srgbClr val="FF9900"/>
      </a:buClr>
      <a:buSzPct val="75000"/>
      <a:buFont typeface="Wingdings" pitchFamily="2" charset="2"/>
      <a:defRPr i="1" kern="1200">
        <a:solidFill>
          <a:schemeClr val="tx1"/>
        </a:solidFill>
        <a:latin typeface="Arial" charset="0"/>
        <a:ea typeface="+mn-ea"/>
        <a:cs typeface="Arial" charset="0"/>
      </a:defRPr>
    </a:lvl5pPr>
    <a:lvl6pPr marL="2286000" algn="l" defTabSz="914400" rtl="0" eaLnBrk="1" latinLnBrk="0" hangingPunct="1">
      <a:defRPr i="1" kern="1200">
        <a:solidFill>
          <a:schemeClr val="tx1"/>
        </a:solidFill>
        <a:latin typeface="Arial" charset="0"/>
        <a:ea typeface="+mn-ea"/>
        <a:cs typeface="Arial" charset="0"/>
      </a:defRPr>
    </a:lvl6pPr>
    <a:lvl7pPr marL="2743200" algn="l" defTabSz="914400" rtl="0" eaLnBrk="1" latinLnBrk="0" hangingPunct="1">
      <a:defRPr i="1" kern="1200">
        <a:solidFill>
          <a:schemeClr val="tx1"/>
        </a:solidFill>
        <a:latin typeface="Arial" charset="0"/>
        <a:ea typeface="+mn-ea"/>
        <a:cs typeface="Arial" charset="0"/>
      </a:defRPr>
    </a:lvl7pPr>
    <a:lvl8pPr marL="3200400" algn="l" defTabSz="914400" rtl="0" eaLnBrk="1" latinLnBrk="0" hangingPunct="1">
      <a:defRPr i="1" kern="1200">
        <a:solidFill>
          <a:schemeClr val="tx1"/>
        </a:solidFill>
        <a:latin typeface="Arial" charset="0"/>
        <a:ea typeface="+mn-ea"/>
        <a:cs typeface="Arial" charset="0"/>
      </a:defRPr>
    </a:lvl8pPr>
    <a:lvl9pPr marL="3657600" algn="l" defTabSz="914400" rtl="0" eaLnBrk="1" latinLnBrk="0" hangingPunct="1">
      <a:defRPr i="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EAEAEA"/>
    <a:srgbClr val="FF3300"/>
    <a:srgbClr val="99FF33"/>
    <a:srgbClr val="FFFFFF"/>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3" d="100"/>
          <a:sy n="53" d="100"/>
        </p:scale>
        <p:origin x="-998"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4BC86B-9915-4FD2-9B21-3D338ED8520C}" type="doc">
      <dgm:prSet loTypeId="urn:microsoft.com/office/officeart/2005/8/layout/venn1" loCatId="relationship" qsTypeId="urn:microsoft.com/office/officeart/2005/8/quickstyle/simple1" qsCatId="simple" csTypeId="urn:microsoft.com/office/officeart/2005/8/colors/accent1_2" csCatId="accent1" phldr="1"/>
      <dgm:spPr/>
    </dgm:pt>
    <dgm:pt modelId="{C582DF3C-4EB9-4D77-B90F-565D0725621E}">
      <dgm:prSet phldrT="[Text]" custT="1"/>
      <dgm:spPr/>
      <dgm:t>
        <a:bodyPr/>
        <a:lstStyle/>
        <a:p>
          <a:r>
            <a:rPr lang="en-US" sz="2800" b="0" dirty="0" err="1" smtClean="0"/>
            <a:t>पूँजीवादी</a:t>
          </a:r>
          <a:r>
            <a:rPr lang="en-US" sz="2800" b="0" dirty="0" smtClean="0"/>
            <a:t> </a:t>
          </a:r>
          <a:r>
            <a:rPr lang="en-US" sz="2800" b="0" dirty="0" err="1" smtClean="0"/>
            <a:t>अर्थव्यवस्था</a:t>
          </a:r>
          <a:endParaRPr lang="en-US" sz="2800" b="0" dirty="0" smtClean="0"/>
        </a:p>
      </dgm:t>
    </dgm:pt>
    <dgm:pt modelId="{F7600F3C-7FA9-41C6-B4C0-78642512D791}" type="parTrans" cxnId="{A4843A27-5139-4FAD-B7DE-B88F30E4997B}">
      <dgm:prSet/>
      <dgm:spPr/>
      <dgm:t>
        <a:bodyPr/>
        <a:lstStyle/>
        <a:p>
          <a:endParaRPr lang="en-US"/>
        </a:p>
      </dgm:t>
    </dgm:pt>
    <dgm:pt modelId="{3F5E53DD-5EAE-4020-8979-34E5C994234F}" type="sibTrans" cxnId="{A4843A27-5139-4FAD-B7DE-B88F30E4997B}">
      <dgm:prSet/>
      <dgm:spPr/>
      <dgm:t>
        <a:bodyPr/>
        <a:lstStyle/>
        <a:p>
          <a:endParaRPr lang="en-US"/>
        </a:p>
      </dgm:t>
    </dgm:pt>
    <dgm:pt modelId="{8EA323F1-76AD-4E4F-AFB8-586211EDB847}">
      <dgm:prSet phldrT="[Text]" custT="1"/>
      <dgm:spPr/>
      <dgm:t>
        <a:bodyPr/>
        <a:lstStyle/>
        <a:p>
          <a:r>
            <a:rPr lang="en-US" sz="2800" dirty="0" err="1" smtClean="0"/>
            <a:t>हमारी</a:t>
          </a:r>
          <a:r>
            <a:rPr lang="en-US" sz="2800" dirty="0" smtClean="0"/>
            <a:t> </a:t>
          </a:r>
          <a:r>
            <a:rPr lang="en-US" sz="2800" dirty="0" err="1" smtClean="0"/>
            <a:t>आज</a:t>
          </a:r>
          <a:r>
            <a:rPr lang="en-US" sz="2800" dirty="0" smtClean="0"/>
            <a:t> </a:t>
          </a:r>
          <a:r>
            <a:rPr lang="en-US" sz="2800" dirty="0" err="1" smtClean="0"/>
            <a:t>की</a:t>
          </a:r>
          <a:r>
            <a:rPr lang="en-US" sz="2800" dirty="0" smtClean="0"/>
            <a:t> </a:t>
          </a:r>
          <a:r>
            <a:rPr lang="en-US" sz="2800" dirty="0" err="1" smtClean="0"/>
            <a:t>जीवन-दृष्टि</a:t>
          </a:r>
          <a:endParaRPr lang="en-US" sz="2800" dirty="0"/>
        </a:p>
      </dgm:t>
    </dgm:pt>
    <dgm:pt modelId="{86FB12FF-BA66-4F09-8E45-E4CF1BFC0A7A}" type="parTrans" cxnId="{F1E874AF-7C2E-4E91-A2DE-A6BBAA47BA99}">
      <dgm:prSet/>
      <dgm:spPr/>
      <dgm:t>
        <a:bodyPr/>
        <a:lstStyle/>
        <a:p>
          <a:endParaRPr lang="en-US"/>
        </a:p>
      </dgm:t>
    </dgm:pt>
    <dgm:pt modelId="{116AE50B-019B-4AF0-8838-CA29797BA895}" type="sibTrans" cxnId="{F1E874AF-7C2E-4E91-A2DE-A6BBAA47BA99}">
      <dgm:prSet/>
      <dgm:spPr/>
      <dgm:t>
        <a:bodyPr/>
        <a:lstStyle/>
        <a:p>
          <a:endParaRPr lang="en-US"/>
        </a:p>
      </dgm:t>
    </dgm:pt>
    <dgm:pt modelId="{F5BEA77D-3192-4E6A-AB1E-D20533778756}">
      <dgm:prSet phldrT="[Text]" custT="1"/>
      <dgm:spPr/>
      <dgm:t>
        <a:bodyPr/>
        <a:lstStyle/>
        <a:p>
          <a:r>
            <a:rPr lang="en-US" sz="2800" dirty="0" err="1" smtClean="0"/>
            <a:t>विकास</a:t>
          </a:r>
          <a:r>
            <a:rPr lang="en-US" sz="2800" dirty="0" smtClean="0"/>
            <a:t> </a:t>
          </a:r>
          <a:r>
            <a:rPr lang="en-US" sz="2800" dirty="0" err="1" smtClean="0"/>
            <a:t>का</a:t>
          </a:r>
          <a:r>
            <a:rPr lang="en-US" sz="2800" dirty="0" smtClean="0"/>
            <a:t> </a:t>
          </a:r>
          <a:r>
            <a:rPr lang="en-US" sz="2800" dirty="0" err="1" smtClean="0"/>
            <a:t>प्रचलित</a:t>
          </a:r>
          <a:r>
            <a:rPr lang="en-US" sz="2800" dirty="0" smtClean="0"/>
            <a:t> </a:t>
          </a:r>
          <a:r>
            <a:rPr lang="en-US" sz="2800" dirty="0" err="1" smtClean="0"/>
            <a:t>माडल</a:t>
          </a:r>
          <a:endParaRPr lang="en-US" sz="2800" dirty="0" smtClean="0"/>
        </a:p>
      </dgm:t>
    </dgm:pt>
    <dgm:pt modelId="{D982A100-6BB6-4617-A349-68C86AEBDE34}" type="parTrans" cxnId="{EFD34DE8-71DD-4014-AA96-E92327031E05}">
      <dgm:prSet/>
      <dgm:spPr/>
      <dgm:t>
        <a:bodyPr/>
        <a:lstStyle/>
        <a:p>
          <a:endParaRPr lang="en-US"/>
        </a:p>
      </dgm:t>
    </dgm:pt>
    <dgm:pt modelId="{F618B294-A782-4F81-8303-47F4BADE80C6}" type="sibTrans" cxnId="{EFD34DE8-71DD-4014-AA96-E92327031E05}">
      <dgm:prSet/>
      <dgm:spPr/>
      <dgm:t>
        <a:bodyPr/>
        <a:lstStyle/>
        <a:p>
          <a:endParaRPr lang="en-US"/>
        </a:p>
      </dgm:t>
    </dgm:pt>
    <dgm:pt modelId="{C88A83B9-E928-46EB-854E-7B6E9247BFF6}" type="pres">
      <dgm:prSet presAssocID="{B94BC86B-9915-4FD2-9B21-3D338ED8520C}" presName="compositeShape" presStyleCnt="0">
        <dgm:presLayoutVars>
          <dgm:chMax val="7"/>
          <dgm:dir/>
          <dgm:resizeHandles val="exact"/>
        </dgm:presLayoutVars>
      </dgm:prSet>
      <dgm:spPr/>
    </dgm:pt>
    <dgm:pt modelId="{2445BF7D-3D80-417A-9F57-CA69D06B515F}" type="pres">
      <dgm:prSet presAssocID="{C582DF3C-4EB9-4D77-B90F-565D0725621E}" presName="circ1" presStyleLbl="vennNode1" presStyleIdx="0" presStyleCnt="3" custScaleX="137122"/>
      <dgm:spPr/>
      <dgm:t>
        <a:bodyPr/>
        <a:lstStyle/>
        <a:p>
          <a:endParaRPr lang="en-US"/>
        </a:p>
      </dgm:t>
    </dgm:pt>
    <dgm:pt modelId="{E0797E31-3AAB-4EBF-B084-3C68CA586FF7}" type="pres">
      <dgm:prSet presAssocID="{C582DF3C-4EB9-4D77-B90F-565D0725621E}" presName="circ1Tx" presStyleLbl="revTx" presStyleIdx="0" presStyleCnt="0">
        <dgm:presLayoutVars>
          <dgm:chMax val="0"/>
          <dgm:chPref val="0"/>
          <dgm:bulletEnabled val="1"/>
        </dgm:presLayoutVars>
      </dgm:prSet>
      <dgm:spPr/>
      <dgm:t>
        <a:bodyPr/>
        <a:lstStyle/>
        <a:p>
          <a:endParaRPr lang="en-US"/>
        </a:p>
      </dgm:t>
    </dgm:pt>
    <dgm:pt modelId="{E4318126-CCD3-4BCD-99D1-84C1A5D92AF4}" type="pres">
      <dgm:prSet presAssocID="{8EA323F1-76AD-4E4F-AFB8-586211EDB847}" presName="circ2" presStyleLbl="vennNode1" presStyleIdx="1" presStyleCnt="3" custScaleX="150427" custLinFactNeighborX="25061" custLinFactNeighborY="2083"/>
      <dgm:spPr/>
      <dgm:t>
        <a:bodyPr/>
        <a:lstStyle/>
        <a:p>
          <a:endParaRPr lang="en-US"/>
        </a:p>
      </dgm:t>
    </dgm:pt>
    <dgm:pt modelId="{2FB65B5A-7D6A-453A-81A4-90956466755F}" type="pres">
      <dgm:prSet presAssocID="{8EA323F1-76AD-4E4F-AFB8-586211EDB847}" presName="circ2Tx" presStyleLbl="revTx" presStyleIdx="0" presStyleCnt="0">
        <dgm:presLayoutVars>
          <dgm:chMax val="0"/>
          <dgm:chPref val="0"/>
          <dgm:bulletEnabled val="1"/>
        </dgm:presLayoutVars>
      </dgm:prSet>
      <dgm:spPr/>
      <dgm:t>
        <a:bodyPr/>
        <a:lstStyle/>
        <a:p>
          <a:endParaRPr lang="en-US"/>
        </a:p>
      </dgm:t>
    </dgm:pt>
    <dgm:pt modelId="{4CE90825-C621-4D01-95DE-A36531AB7AD7}" type="pres">
      <dgm:prSet presAssocID="{F5BEA77D-3192-4E6A-AB1E-D20533778756}" presName="circ3" presStyleLbl="vennNode1" presStyleIdx="2" presStyleCnt="3" custScaleX="153178" custLinFactNeighborX="-21466" custLinFactNeighborY="2196"/>
      <dgm:spPr/>
      <dgm:t>
        <a:bodyPr/>
        <a:lstStyle/>
        <a:p>
          <a:endParaRPr lang="en-US"/>
        </a:p>
      </dgm:t>
    </dgm:pt>
    <dgm:pt modelId="{FE7EF9E9-A75B-4CC9-8022-64AEC1CE22A0}" type="pres">
      <dgm:prSet presAssocID="{F5BEA77D-3192-4E6A-AB1E-D20533778756}" presName="circ3Tx" presStyleLbl="revTx" presStyleIdx="0" presStyleCnt="0">
        <dgm:presLayoutVars>
          <dgm:chMax val="0"/>
          <dgm:chPref val="0"/>
          <dgm:bulletEnabled val="1"/>
        </dgm:presLayoutVars>
      </dgm:prSet>
      <dgm:spPr/>
      <dgm:t>
        <a:bodyPr/>
        <a:lstStyle/>
        <a:p>
          <a:endParaRPr lang="en-US"/>
        </a:p>
      </dgm:t>
    </dgm:pt>
  </dgm:ptLst>
  <dgm:cxnLst>
    <dgm:cxn modelId="{72ABACCB-E95B-4EA7-88EF-D6091B9B5436}" type="presOf" srcId="{C582DF3C-4EB9-4D77-B90F-565D0725621E}" destId="{E0797E31-3AAB-4EBF-B084-3C68CA586FF7}" srcOrd="1" destOrd="0" presId="urn:microsoft.com/office/officeart/2005/8/layout/venn1"/>
    <dgm:cxn modelId="{6AA901ED-643E-4249-942A-F16F7EFB476B}" type="presOf" srcId="{B94BC86B-9915-4FD2-9B21-3D338ED8520C}" destId="{C88A83B9-E928-46EB-854E-7B6E9247BFF6}" srcOrd="0" destOrd="0" presId="urn:microsoft.com/office/officeart/2005/8/layout/venn1"/>
    <dgm:cxn modelId="{7178CB75-2FCE-4945-B426-FE3E7778C21A}" type="presOf" srcId="{8EA323F1-76AD-4E4F-AFB8-586211EDB847}" destId="{2FB65B5A-7D6A-453A-81A4-90956466755F}" srcOrd="1" destOrd="0" presId="urn:microsoft.com/office/officeart/2005/8/layout/venn1"/>
    <dgm:cxn modelId="{EFD34DE8-71DD-4014-AA96-E92327031E05}" srcId="{B94BC86B-9915-4FD2-9B21-3D338ED8520C}" destId="{F5BEA77D-3192-4E6A-AB1E-D20533778756}" srcOrd="2" destOrd="0" parTransId="{D982A100-6BB6-4617-A349-68C86AEBDE34}" sibTransId="{F618B294-A782-4F81-8303-47F4BADE80C6}"/>
    <dgm:cxn modelId="{F1E874AF-7C2E-4E91-A2DE-A6BBAA47BA99}" srcId="{B94BC86B-9915-4FD2-9B21-3D338ED8520C}" destId="{8EA323F1-76AD-4E4F-AFB8-586211EDB847}" srcOrd="1" destOrd="0" parTransId="{86FB12FF-BA66-4F09-8E45-E4CF1BFC0A7A}" sibTransId="{116AE50B-019B-4AF0-8838-CA29797BA895}"/>
    <dgm:cxn modelId="{A4843A27-5139-4FAD-B7DE-B88F30E4997B}" srcId="{B94BC86B-9915-4FD2-9B21-3D338ED8520C}" destId="{C582DF3C-4EB9-4D77-B90F-565D0725621E}" srcOrd="0" destOrd="0" parTransId="{F7600F3C-7FA9-41C6-B4C0-78642512D791}" sibTransId="{3F5E53DD-5EAE-4020-8979-34E5C994234F}"/>
    <dgm:cxn modelId="{BE314B66-56BE-49BD-A722-BD4288A9B768}" type="presOf" srcId="{8EA323F1-76AD-4E4F-AFB8-586211EDB847}" destId="{E4318126-CCD3-4BCD-99D1-84C1A5D92AF4}" srcOrd="0" destOrd="0" presId="urn:microsoft.com/office/officeart/2005/8/layout/venn1"/>
    <dgm:cxn modelId="{FB22D3BE-01AC-4029-89BC-7DB5D61A636C}" type="presOf" srcId="{C582DF3C-4EB9-4D77-B90F-565D0725621E}" destId="{2445BF7D-3D80-417A-9F57-CA69D06B515F}" srcOrd="0" destOrd="0" presId="urn:microsoft.com/office/officeart/2005/8/layout/venn1"/>
    <dgm:cxn modelId="{DDA6A6B2-DF5A-4E8B-ABAB-963EF59B0092}" type="presOf" srcId="{F5BEA77D-3192-4E6A-AB1E-D20533778756}" destId="{FE7EF9E9-A75B-4CC9-8022-64AEC1CE22A0}" srcOrd="1" destOrd="0" presId="urn:microsoft.com/office/officeart/2005/8/layout/venn1"/>
    <dgm:cxn modelId="{B5948239-3CC9-4664-8ED1-314C89346804}" type="presOf" srcId="{F5BEA77D-3192-4E6A-AB1E-D20533778756}" destId="{4CE90825-C621-4D01-95DE-A36531AB7AD7}" srcOrd="0" destOrd="0" presId="urn:microsoft.com/office/officeart/2005/8/layout/venn1"/>
    <dgm:cxn modelId="{EA80420C-CE00-4308-AB76-B65B68B31975}" type="presParOf" srcId="{C88A83B9-E928-46EB-854E-7B6E9247BFF6}" destId="{2445BF7D-3D80-417A-9F57-CA69D06B515F}" srcOrd="0" destOrd="0" presId="urn:microsoft.com/office/officeart/2005/8/layout/venn1"/>
    <dgm:cxn modelId="{F07AF837-9E3D-46FF-A7BE-D52363895A55}" type="presParOf" srcId="{C88A83B9-E928-46EB-854E-7B6E9247BFF6}" destId="{E0797E31-3AAB-4EBF-B084-3C68CA586FF7}" srcOrd="1" destOrd="0" presId="urn:microsoft.com/office/officeart/2005/8/layout/venn1"/>
    <dgm:cxn modelId="{53663802-6B01-4117-B915-967D6CC3BFEC}" type="presParOf" srcId="{C88A83B9-E928-46EB-854E-7B6E9247BFF6}" destId="{E4318126-CCD3-4BCD-99D1-84C1A5D92AF4}" srcOrd="2" destOrd="0" presId="urn:microsoft.com/office/officeart/2005/8/layout/venn1"/>
    <dgm:cxn modelId="{F3102598-0597-4879-8ED2-DE7C283A4DC3}" type="presParOf" srcId="{C88A83B9-E928-46EB-854E-7B6E9247BFF6}" destId="{2FB65B5A-7D6A-453A-81A4-90956466755F}" srcOrd="3" destOrd="0" presId="urn:microsoft.com/office/officeart/2005/8/layout/venn1"/>
    <dgm:cxn modelId="{49BA440A-CCB1-44C8-BFC8-2932FD646DDE}" type="presParOf" srcId="{C88A83B9-E928-46EB-854E-7B6E9247BFF6}" destId="{4CE90825-C621-4D01-95DE-A36531AB7AD7}" srcOrd="4" destOrd="0" presId="urn:microsoft.com/office/officeart/2005/8/layout/venn1"/>
    <dgm:cxn modelId="{3DFD1805-DD81-41E5-A70F-B6A40EF363CD}" type="presParOf" srcId="{C88A83B9-E928-46EB-854E-7B6E9247BFF6}" destId="{FE7EF9E9-A75B-4CC9-8022-64AEC1CE22A0}" srcOrd="5" destOrd="0" presId="urn:microsoft.com/office/officeart/2005/8/layout/venn1"/>
  </dgm:cxnLst>
  <dgm:bg/>
  <dgm:whole/>
</dgm:dataModel>
</file>

<file path=ppt/diagrams/data2.xml><?xml version="1.0" encoding="utf-8"?>
<dgm:dataModel xmlns:dgm="http://schemas.openxmlformats.org/drawingml/2006/diagram" xmlns:a="http://schemas.openxmlformats.org/drawingml/2006/main">
  <dgm:ptLst>
    <dgm:pt modelId="{FADDD4D9-ECBE-4058-BF85-1A6C39B92651}" type="doc">
      <dgm:prSet loTypeId="urn:microsoft.com/office/officeart/2005/8/layout/vList3" loCatId="list" qsTypeId="urn:microsoft.com/office/officeart/2005/8/quickstyle/simple1" qsCatId="simple" csTypeId="urn:microsoft.com/office/officeart/2005/8/colors/accent1_2" csCatId="accent1" phldr="1"/>
      <dgm:spPr/>
    </dgm:pt>
    <dgm:pt modelId="{B3D3E3B5-AA36-41F2-9628-BEE239A8CBA1}">
      <dgm:prSet phldrT="[Text]" custT="1"/>
      <dgm:spPr/>
      <dgm:t>
        <a:bodyPr/>
        <a:lstStyle/>
        <a:p>
          <a:r>
            <a:rPr lang="en-US" sz="3200" dirty="0" err="1" smtClean="0">
              <a:solidFill>
                <a:schemeClr val="tx1"/>
              </a:solidFill>
            </a:rPr>
            <a:t>पूँजीवाद</a:t>
          </a:r>
          <a:r>
            <a:rPr lang="en-US" sz="3200" dirty="0" smtClean="0">
              <a:solidFill>
                <a:srgbClr val="FF0000"/>
              </a:solidFill>
            </a:rPr>
            <a:t> </a:t>
          </a:r>
          <a:r>
            <a:rPr lang="en-US" sz="2300" dirty="0" err="1" smtClean="0"/>
            <a:t>को</a:t>
          </a:r>
          <a:r>
            <a:rPr lang="en-US" sz="2300" dirty="0" smtClean="0"/>
            <a:t> </a:t>
          </a:r>
          <a:r>
            <a:rPr lang="en-US" sz="2300" dirty="0" err="1" smtClean="0"/>
            <a:t>समझना</a:t>
          </a:r>
          <a:r>
            <a:rPr lang="en-US" sz="2300" dirty="0" smtClean="0"/>
            <a:t> – </a:t>
          </a:r>
          <a:r>
            <a:rPr lang="en-US" sz="2300" dirty="0" err="1" smtClean="0"/>
            <a:t>यह</a:t>
          </a:r>
          <a:r>
            <a:rPr lang="en-US" sz="2300" dirty="0" smtClean="0"/>
            <a:t> </a:t>
          </a:r>
          <a:r>
            <a:rPr lang="en-US" sz="2300" dirty="0" err="1" smtClean="0"/>
            <a:t>कहाँ</a:t>
          </a:r>
          <a:r>
            <a:rPr lang="en-US" sz="2300" dirty="0" smtClean="0"/>
            <a:t> </a:t>
          </a:r>
          <a:r>
            <a:rPr lang="en-US" sz="2300" dirty="0" err="1" smtClean="0"/>
            <a:t>से</a:t>
          </a:r>
          <a:r>
            <a:rPr lang="en-US" sz="2300" dirty="0" smtClean="0"/>
            <a:t> </a:t>
          </a:r>
          <a:r>
            <a:rPr lang="en-US" sz="2300" dirty="0" err="1" smtClean="0"/>
            <a:t>आया</a:t>
          </a:r>
          <a:r>
            <a:rPr lang="en-US" sz="2300" dirty="0" smtClean="0"/>
            <a:t>, </a:t>
          </a:r>
          <a:r>
            <a:rPr lang="en-US" sz="2300" dirty="0" err="1" smtClean="0"/>
            <a:t>और</a:t>
          </a:r>
          <a:r>
            <a:rPr lang="en-US" sz="2300" dirty="0" smtClean="0"/>
            <a:t> </a:t>
          </a:r>
          <a:r>
            <a:rPr lang="en-US" sz="2300" dirty="0" err="1" smtClean="0"/>
            <a:t>कैसे</a:t>
          </a:r>
          <a:r>
            <a:rPr lang="en-US" sz="2300" dirty="0" smtClean="0"/>
            <a:t> </a:t>
          </a:r>
          <a:r>
            <a:rPr lang="en-US" sz="2300" dirty="0" err="1" smtClean="0"/>
            <a:t>काम</a:t>
          </a:r>
          <a:r>
            <a:rPr lang="en-US" sz="2300" dirty="0" smtClean="0"/>
            <a:t> </a:t>
          </a:r>
          <a:r>
            <a:rPr lang="en-US" sz="2300" dirty="0" err="1" smtClean="0"/>
            <a:t>करता</a:t>
          </a:r>
          <a:r>
            <a:rPr lang="en-US" sz="2300" dirty="0" smtClean="0"/>
            <a:t> </a:t>
          </a:r>
          <a:r>
            <a:rPr lang="en-US" sz="2300" dirty="0" err="1" smtClean="0"/>
            <a:t>है</a:t>
          </a:r>
          <a:endParaRPr lang="en-US" sz="2300" dirty="0"/>
        </a:p>
      </dgm:t>
    </dgm:pt>
    <dgm:pt modelId="{BB554F3E-137C-46F5-94DF-4B8454C9A1DF}" type="parTrans" cxnId="{C44F5313-02C7-4E45-9357-EFB2F3AB33F4}">
      <dgm:prSet/>
      <dgm:spPr/>
      <dgm:t>
        <a:bodyPr/>
        <a:lstStyle/>
        <a:p>
          <a:endParaRPr lang="en-US"/>
        </a:p>
      </dgm:t>
    </dgm:pt>
    <dgm:pt modelId="{C95C9368-80AF-4F73-984F-71F6014847D1}" type="sibTrans" cxnId="{C44F5313-02C7-4E45-9357-EFB2F3AB33F4}">
      <dgm:prSet/>
      <dgm:spPr/>
      <dgm:t>
        <a:bodyPr/>
        <a:lstStyle/>
        <a:p>
          <a:endParaRPr lang="en-US"/>
        </a:p>
      </dgm:t>
    </dgm:pt>
    <dgm:pt modelId="{44F270BB-C089-4326-8BA6-CF81DD3F340F}">
      <dgm:prSet phldrT="[Text]" custT="1"/>
      <dgm:spPr/>
      <dgm:t>
        <a:bodyPr/>
        <a:lstStyle/>
        <a:p>
          <a:r>
            <a:rPr lang="en-US" sz="3200" dirty="0" err="1" smtClean="0"/>
            <a:t>विकास</a:t>
          </a:r>
          <a:r>
            <a:rPr lang="en-US" sz="2300" dirty="0" smtClean="0"/>
            <a:t> </a:t>
          </a:r>
          <a:r>
            <a:rPr lang="en-US" sz="2300" dirty="0" err="1" smtClean="0"/>
            <a:t>को</a:t>
          </a:r>
          <a:r>
            <a:rPr lang="en-US" sz="2300" dirty="0" smtClean="0"/>
            <a:t> </a:t>
          </a:r>
          <a:r>
            <a:rPr lang="en-US" sz="2300" dirty="0" err="1" smtClean="0"/>
            <a:t>समझना</a:t>
          </a:r>
          <a:r>
            <a:rPr lang="en-US" sz="2300" dirty="0" smtClean="0"/>
            <a:t> – </a:t>
          </a:r>
          <a:r>
            <a:rPr lang="en-US" sz="2300" dirty="0" err="1" smtClean="0"/>
            <a:t>यह</a:t>
          </a:r>
          <a:r>
            <a:rPr lang="en-US" sz="2300" dirty="0" smtClean="0"/>
            <a:t> </a:t>
          </a:r>
          <a:r>
            <a:rPr lang="en-US" sz="2300" dirty="0" err="1" smtClean="0"/>
            <a:t>कहाँ</a:t>
          </a:r>
          <a:r>
            <a:rPr lang="en-US" sz="2300" dirty="0" smtClean="0"/>
            <a:t> </a:t>
          </a:r>
          <a:r>
            <a:rPr lang="en-US" sz="2300" dirty="0" err="1" smtClean="0"/>
            <a:t>से</a:t>
          </a:r>
          <a:r>
            <a:rPr lang="en-US" sz="2300" dirty="0" smtClean="0"/>
            <a:t> </a:t>
          </a:r>
          <a:r>
            <a:rPr lang="en-US" sz="2300" dirty="0" err="1" smtClean="0"/>
            <a:t>आया</a:t>
          </a:r>
          <a:r>
            <a:rPr lang="en-US" sz="2300" dirty="0" smtClean="0"/>
            <a:t>, </a:t>
          </a:r>
          <a:r>
            <a:rPr lang="en-US" sz="2300" dirty="0" err="1" smtClean="0"/>
            <a:t>और</a:t>
          </a:r>
          <a:r>
            <a:rPr lang="en-US" sz="2300" dirty="0" smtClean="0"/>
            <a:t> </a:t>
          </a:r>
          <a:r>
            <a:rPr lang="en-US" sz="2300" dirty="0" err="1" smtClean="0"/>
            <a:t>समय</a:t>
          </a:r>
          <a:r>
            <a:rPr lang="en-US" sz="2300" dirty="0" smtClean="0"/>
            <a:t> </a:t>
          </a:r>
          <a:r>
            <a:rPr lang="en-US" sz="2300" dirty="0" err="1" smtClean="0"/>
            <a:t>के</a:t>
          </a:r>
          <a:r>
            <a:rPr lang="en-US" sz="2300" dirty="0" smtClean="0"/>
            <a:t> </a:t>
          </a:r>
          <a:r>
            <a:rPr lang="en-US" sz="2300" dirty="0" err="1" smtClean="0"/>
            <a:t>साथ</a:t>
          </a:r>
          <a:r>
            <a:rPr lang="en-US" sz="2300" dirty="0" smtClean="0"/>
            <a:t> </a:t>
          </a:r>
          <a:r>
            <a:rPr lang="en-US" sz="2300" dirty="0" err="1" smtClean="0"/>
            <a:t>कैसे</a:t>
          </a:r>
          <a:r>
            <a:rPr lang="en-US" sz="2300" dirty="0" smtClean="0"/>
            <a:t> </a:t>
          </a:r>
          <a:r>
            <a:rPr lang="en-US" sz="2300" dirty="0" err="1" smtClean="0"/>
            <a:t>रूपान्तरण</a:t>
          </a:r>
          <a:r>
            <a:rPr lang="en-US" sz="2300" dirty="0" smtClean="0"/>
            <a:t> </a:t>
          </a:r>
          <a:r>
            <a:rPr lang="en-US" sz="2300" dirty="0" err="1" smtClean="0"/>
            <a:t>करता</a:t>
          </a:r>
          <a:r>
            <a:rPr lang="en-US" sz="2300" dirty="0" smtClean="0"/>
            <a:t> </a:t>
          </a:r>
          <a:r>
            <a:rPr lang="en-US" sz="2300" dirty="0" err="1" smtClean="0"/>
            <a:t>है</a:t>
          </a:r>
          <a:endParaRPr lang="en-US" sz="2300" dirty="0"/>
        </a:p>
      </dgm:t>
    </dgm:pt>
    <dgm:pt modelId="{78A672F7-0686-456F-B87C-F0C25EA18943}" type="parTrans" cxnId="{25A60624-B697-422D-9D74-30B103AB853E}">
      <dgm:prSet/>
      <dgm:spPr/>
      <dgm:t>
        <a:bodyPr/>
        <a:lstStyle/>
        <a:p>
          <a:endParaRPr lang="en-US"/>
        </a:p>
      </dgm:t>
    </dgm:pt>
    <dgm:pt modelId="{9B4B22B2-C9CD-4C9B-B61C-67AF02980BA0}" type="sibTrans" cxnId="{25A60624-B697-422D-9D74-30B103AB853E}">
      <dgm:prSet/>
      <dgm:spPr/>
      <dgm:t>
        <a:bodyPr/>
        <a:lstStyle/>
        <a:p>
          <a:endParaRPr lang="en-US"/>
        </a:p>
      </dgm:t>
    </dgm:pt>
    <dgm:pt modelId="{FDA09969-FE31-42F6-86EB-33B561CA8514}">
      <dgm:prSet phldrT="[Text]" custT="1"/>
      <dgm:spPr/>
      <dgm:t>
        <a:bodyPr/>
        <a:lstStyle/>
        <a:p>
          <a:r>
            <a:rPr lang="en-US" sz="2300" dirty="0" err="1" smtClean="0"/>
            <a:t>हमारी</a:t>
          </a:r>
          <a:r>
            <a:rPr lang="en-US" sz="2300" dirty="0" smtClean="0"/>
            <a:t> </a:t>
          </a:r>
          <a:r>
            <a:rPr lang="en-US" sz="2300" dirty="0" err="1" smtClean="0"/>
            <a:t>आज</a:t>
          </a:r>
          <a:r>
            <a:rPr lang="en-US" sz="2300" dirty="0" smtClean="0"/>
            <a:t> </a:t>
          </a:r>
          <a:r>
            <a:rPr lang="en-US" sz="2300" dirty="0" err="1" smtClean="0"/>
            <a:t>की</a:t>
          </a:r>
          <a:r>
            <a:rPr lang="en-US" sz="2300" dirty="0" smtClean="0"/>
            <a:t> </a:t>
          </a:r>
          <a:r>
            <a:rPr lang="en-US" sz="3200" dirty="0" err="1" smtClean="0"/>
            <a:t>जीवन-दृष्टि</a:t>
          </a:r>
          <a:r>
            <a:rPr lang="en-US" sz="2300" dirty="0" smtClean="0"/>
            <a:t> </a:t>
          </a:r>
          <a:r>
            <a:rPr lang="en-US" sz="2300" dirty="0" err="1" smtClean="0"/>
            <a:t>के</a:t>
          </a:r>
          <a:r>
            <a:rPr lang="en-US" sz="2300" dirty="0" smtClean="0"/>
            <a:t> </a:t>
          </a:r>
          <a:r>
            <a:rPr lang="en-US" sz="2300" dirty="0" err="1" smtClean="0"/>
            <a:t>मुख्य</a:t>
          </a:r>
          <a:r>
            <a:rPr lang="en-US" sz="2300" dirty="0" smtClean="0"/>
            <a:t> </a:t>
          </a:r>
          <a:r>
            <a:rPr lang="en-US" sz="2300" dirty="0" err="1" smtClean="0"/>
            <a:t>पहलू</a:t>
          </a:r>
          <a:r>
            <a:rPr lang="en-US" sz="2300" dirty="0" smtClean="0"/>
            <a:t>, </a:t>
          </a:r>
          <a:r>
            <a:rPr lang="en-US" sz="2300" dirty="0" err="1" smtClean="0"/>
            <a:t>और</a:t>
          </a:r>
          <a:r>
            <a:rPr lang="en-US" sz="2300" dirty="0" smtClean="0"/>
            <a:t> </a:t>
          </a:r>
          <a:r>
            <a:rPr lang="en-US" sz="2300" dirty="0" err="1" smtClean="0"/>
            <a:t>बड़ी</a:t>
          </a:r>
          <a:r>
            <a:rPr lang="en-US" sz="2300" dirty="0" smtClean="0"/>
            <a:t> </a:t>
          </a:r>
          <a:r>
            <a:rPr lang="en-US" sz="2300" dirty="0" err="1" smtClean="0"/>
            <a:t>कमियों</a:t>
          </a:r>
          <a:r>
            <a:rPr lang="en-US" sz="2300" dirty="0" smtClean="0"/>
            <a:t> </a:t>
          </a:r>
          <a:r>
            <a:rPr lang="en-US" sz="2300" dirty="0" err="1" smtClean="0"/>
            <a:t>को</a:t>
          </a:r>
          <a:r>
            <a:rPr lang="en-US" sz="2300" dirty="0" smtClean="0"/>
            <a:t> </a:t>
          </a:r>
          <a:r>
            <a:rPr lang="en-US" sz="2300" dirty="0" err="1" smtClean="0"/>
            <a:t>समझना</a:t>
          </a:r>
          <a:endParaRPr lang="en-US" sz="2300" b="1" i="1" dirty="0"/>
        </a:p>
      </dgm:t>
    </dgm:pt>
    <dgm:pt modelId="{4200DBC4-B14C-4046-8FE3-CF3E00818F37}" type="parTrans" cxnId="{8DDB9ECD-030B-4AE3-80E5-7CF54C5AE4DC}">
      <dgm:prSet/>
      <dgm:spPr/>
      <dgm:t>
        <a:bodyPr/>
        <a:lstStyle/>
        <a:p>
          <a:endParaRPr lang="en-US"/>
        </a:p>
      </dgm:t>
    </dgm:pt>
    <dgm:pt modelId="{28DF1FB3-8693-4610-862A-9EAB70287A34}" type="sibTrans" cxnId="{8DDB9ECD-030B-4AE3-80E5-7CF54C5AE4DC}">
      <dgm:prSet/>
      <dgm:spPr/>
      <dgm:t>
        <a:bodyPr/>
        <a:lstStyle/>
        <a:p>
          <a:endParaRPr lang="en-US"/>
        </a:p>
      </dgm:t>
    </dgm:pt>
    <dgm:pt modelId="{43D579F6-0B12-4D08-838D-533020296B54}">
      <dgm:prSet phldrT="[Text]"/>
      <dgm:spPr/>
      <dgm:t>
        <a:bodyPr/>
        <a:lstStyle/>
        <a:p>
          <a:r>
            <a:rPr lang="en-US" dirty="0" err="1" smtClean="0"/>
            <a:t>एक</a:t>
          </a:r>
          <a:r>
            <a:rPr lang="en-US" dirty="0" smtClean="0"/>
            <a:t> </a:t>
          </a:r>
          <a:r>
            <a:rPr lang="en-US" dirty="0" err="1" smtClean="0"/>
            <a:t>मानवीय</a:t>
          </a:r>
          <a:r>
            <a:rPr lang="en-US" dirty="0" smtClean="0"/>
            <a:t> </a:t>
          </a:r>
          <a:r>
            <a:rPr lang="en-US" dirty="0" err="1" smtClean="0"/>
            <a:t>जीवन-दृष्टि</a:t>
          </a:r>
          <a:r>
            <a:rPr lang="en-US" dirty="0" smtClean="0"/>
            <a:t> </a:t>
          </a:r>
          <a:r>
            <a:rPr lang="en-US" dirty="0" err="1" smtClean="0"/>
            <a:t>के</a:t>
          </a:r>
          <a:r>
            <a:rPr lang="en-US" dirty="0" smtClean="0"/>
            <a:t> </a:t>
          </a:r>
          <a:r>
            <a:rPr lang="en-US" dirty="0" err="1" smtClean="0"/>
            <a:t>मुख्य</a:t>
          </a:r>
          <a:r>
            <a:rPr lang="en-US" dirty="0" smtClean="0"/>
            <a:t> </a:t>
          </a:r>
          <a:r>
            <a:rPr lang="en-US" dirty="0" err="1" smtClean="0"/>
            <a:t>आयाम</a:t>
          </a:r>
          <a:r>
            <a:rPr lang="en-US" dirty="0" smtClean="0"/>
            <a:t> </a:t>
          </a:r>
          <a:r>
            <a:rPr lang="en-US" dirty="0" err="1" smtClean="0"/>
            <a:t>क्या</a:t>
          </a:r>
          <a:r>
            <a:rPr lang="en-US" dirty="0" smtClean="0"/>
            <a:t> </a:t>
          </a:r>
          <a:r>
            <a:rPr lang="en-US" dirty="0" err="1" smtClean="0"/>
            <a:t>होने</a:t>
          </a:r>
          <a:r>
            <a:rPr lang="en-US" dirty="0" smtClean="0"/>
            <a:t> </a:t>
          </a:r>
          <a:r>
            <a:rPr lang="en-US" dirty="0" err="1" smtClean="0"/>
            <a:t>चाहिये</a:t>
          </a:r>
          <a:r>
            <a:rPr lang="en-US" dirty="0" smtClean="0"/>
            <a:t>; </a:t>
          </a:r>
          <a:r>
            <a:rPr lang="en-US" dirty="0" err="1" smtClean="0"/>
            <a:t>ऐसे</a:t>
          </a:r>
          <a:r>
            <a:rPr lang="en-US" dirty="0" smtClean="0"/>
            <a:t> ‘</a:t>
          </a:r>
          <a:r>
            <a:rPr lang="en-US" dirty="0" err="1" smtClean="0"/>
            <a:t>विकास</a:t>
          </a:r>
          <a:r>
            <a:rPr lang="en-US" dirty="0" smtClean="0"/>
            <a:t>’ </a:t>
          </a:r>
          <a:r>
            <a:rPr lang="en-US" dirty="0" err="1" smtClean="0"/>
            <a:t>की</a:t>
          </a:r>
          <a:r>
            <a:rPr lang="en-US" dirty="0" smtClean="0"/>
            <a:t> </a:t>
          </a:r>
          <a:r>
            <a:rPr lang="en-US" dirty="0" err="1" smtClean="0"/>
            <a:t>परिकल्पना</a:t>
          </a:r>
          <a:r>
            <a:rPr lang="en-US" dirty="0" smtClean="0"/>
            <a:t> </a:t>
          </a:r>
          <a:r>
            <a:rPr lang="en-US" dirty="0" err="1" smtClean="0"/>
            <a:t>जो</a:t>
          </a:r>
          <a:r>
            <a:rPr lang="en-US" dirty="0" smtClean="0"/>
            <a:t> </a:t>
          </a:r>
          <a:r>
            <a:rPr lang="en-US" dirty="0" err="1" smtClean="0"/>
            <a:t>समग्र</a:t>
          </a:r>
          <a:r>
            <a:rPr lang="en-US" dirty="0" smtClean="0"/>
            <a:t> </a:t>
          </a:r>
          <a:r>
            <a:rPr lang="en-US" dirty="0" err="1" smtClean="0"/>
            <a:t>हो</a:t>
          </a:r>
          <a:r>
            <a:rPr lang="en-US" dirty="0" smtClean="0"/>
            <a:t>, </a:t>
          </a:r>
          <a:r>
            <a:rPr lang="en-US" dirty="0" err="1" smtClean="0"/>
            <a:t>समावेशी</a:t>
          </a:r>
          <a:r>
            <a:rPr lang="en-US" dirty="0" smtClean="0"/>
            <a:t> </a:t>
          </a:r>
          <a:r>
            <a:rPr lang="en-US" dirty="0" err="1" smtClean="0"/>
            <a:t>हो</a:t>
          </a:r>
          <a:r>
            <a:rPr lang="en-US" dirty="0" smtClean="0"/>
            <a:t>, </a:t>
          </a:r>
          <a:r>
            <a:rPr lang="en-US" dirty="0" err="1" smtClean="0"/>
            <a:t>प्रकृति</a:t>
          </a:r>
          <a:r>
            <a:rPr lang="en-US" dirty="0" smtClean="0"/>
            <a:t> </a:t>
          </a:r>
          <a:r>
            <a:rPr lang="en-US" dirty="0" err="1" smtClean="0"/>
            <a:t>के</a:t>
          </a:r>
          <a:r>
            <a:rPr lang="en-US" dirty="0" smtClean="0"/>
            <a:t> </a:t>
          </a:r>
          <a:r>
            <a:rPr lang="en-US" dirty="0" err="1" smtClean="0"/>
            <a:t>साथ</a:t>
          </a:r>
          <a:r>
            <a:rPr lang="en-US" dirty="0" smtClean="0"/>
            <a:t> </a:t>
          </a:r>
          <a:r>
            <a:rPr lang="en-US" dirty="0" err="1" smtClean="0"/>
            <a:t>पूरक</a:t>
          </a:r>
          <a:r>
            <a:rPr lang="en-US" dirty="0" smtClean="0"/>
            <a:t> </a:t>
          </a:r>
          <a:r>
            <a:rPr lang="en-US" dirty="0" err="1" smtClean="0"/>
            <a:t>हो</a:t>
          </a:r>
          <a:r>
            <a:rPr lang="en-US" dirty="0" smtClean="0"/>
            <a:t>; </a:t>
          </a:r>
          <a:r>
            <a:rPr lang="en-US" dirty="0" err="1" smtClean="0"/>
            <a:t>और</a:t>
          </a:r>
          <a:r>
            <a:rPr lang="en-US" dirty="0" smtClean="0"/>
            <a:t> </a:t>
          </a:r>
          <a:r>
            <a:rPr lang="en-US" dirty="0" err="1" smtClean="0"/>
            <a:t>इन</a:t>
          </a:r>
          <a:r>
            <a:rPr lang="en-US" dirty="0" smtClean="0"/>
            <a:t> </a:t>
          </a:r>
          <a:r>
            <a:rPr lang="en-US" dirty="0" err="1" smtClean="0"/>
            <a:t>का</a:t>
          </a:r>
          <a:r>
            <a:rPr lang="en-US" dirty="0" smtClean="0"/>
            <a:t> </a:t>
          </a:r>
          <a:r>
            <a:rPr lang="en-US" dirty="0" err="1" smtClean="0"/>
            <a:t>समर्थन</a:t>
          </a:r>
          <a:r>
            <a:rPr lang="en-US" dirty="0" smtClean="0"/>
            <a:t> </a:t>
          </a:r>
          <a:r>
            <a:rPr lang="en-US" dirty="0" err="1" smtClean="0"/>
            <a:t>करती</a:t>
          </a:r>
          <a:r>
            <a:rPr lang="en-US" dirty="0" smtClean="0"/>
            <a:t> </a:t>
          </a:r>
          <a:r>
            <a:rPr lang="en-US" b="0" dirty="0" err="1" smtClean="0"/>
            <a:t>अर्थव्यवस्था</a:t>
          </a:r>
          <a:r>
            <a:rPr lang="en-US" b="0" dirty="0" smtClean="0"/>
            <a:t> </a:t>
          </a:r>
          <a:r>
            <a:rPr lang="en-US" dirty="0" err="1" smtClean="0"/>
            <a:t>की</a:t>
          </a:r>
          <a:r>
            <a:rPr lang="en-US" dirty="0" smtClean="0"/>
            <a:t> </a:t>
          </a:r>
          <a:r>
            <a:rPr lang="en-US" dirty="0" err="1" smtClean="0"/>
            <a:t>रुपरेखा</a:t>
          </a:r>
          <a:endParaRPr lang="en-US" dirty="0"/>
        </a:p>
      </dgm:t>
    </dgm:pt>
    <dgm:pt modelId="{D51DBCC7-47A2-4F31-914B-FC31908D65FD}" type="parTrans" cxnId="{38B1BCF8-566F-483F-B0B1-443C13B0B134}">
      <dgm:prSet/>
      <dgm:spPr/>
      <dgm:t>
        <a:bodyPr/>
        <a:lstStyle/>
        <a:p>
          <a:endParaRPr lang="en-US"/>
        </a:p>
      </dgm:t>
    </dgm:pt>
    <dgm:pt modelId="{07717E49-58DD-44BB-8917-5D72EDE70BC5}" type="sibTrans" cxnId="{38B1BCF8-566F-483F-B0B1-443C13B0B134}">
      <dgm:prSet/>
      <dgm:spPr/>
      <dgm:t>
        <a:bodyPr/>
        <a:lstStyle/>
        <a:p>
          <a:endParaRPr lang="en-US"/>
        </a:p>
      </dgm:t>
    </dgm:pt>
    <dgm:pt modelId="{DCEDCE49-F833-4E9F-92A5-E2D5611C6E99}" type="pres">
      <dgm:prSet presAssocID="{FADDD4D9-ECBE-4058-BF85-1A6C39B92651}" presName="linearFlow" presStyleCnt="0">
        <dgm:presLayoutVars>
          <dgm:dir/>
          <dgm:resizeHandles val="exact"/>
        </dgm:presLayoutVars>
      </dgm:prSet>
      <dgm:spPr/>
    </dgm:pt>
    <dgm:pt modelId="{C20BB943-252B-4EEA-B9F5-41121FB273C5}" type="pres">
      <dgm:prSet presAssocID="{B3D3E3B5-AA36-41F2-9628-BEE239A8CBA1}" presName="composite" presStyleCnt="0"/>
      <dgm:spPr/>
    </dgm:pt>
    <dgm:pt modelId="{5D7D31F4-CD11-44A5-9122-957465E1A7C0}" type="pres">
      <dgm:prSet presAssocID="{B3D3E3B5-AA36-41F2-9628-BEE239A8CBA1}" presName="imgShp" presStyleLbl="fgImgPlace1" presStyleIdx="0" presStyleCnt="4" custLinFactNeighborX="-69283" custLinFactNeighborY="-198"/>
      <dgm:spPr/>
    </dgm:pt>
    <dgm:pt modelId="{86346E31-EFFD-4F62-82E5-131C73C2E405}" type="pres">
      <dgm:prSet presAssocID="{B3D3E3B5-AA36-41F2-9628-BEE239A8CBA1}" presName="txShp" presStyleLbl="node1" presStyleIdx="0" presStyleCnt="4" custScaleX="134567" custLinFactNeighborX="5067">
        <dgm:presLayoutVars>
          <dgm:bulletEnabled val="1"/>
        </dgm:presLayoutVars>
      </dgm:prSet>
      <dgm:spPr/>
      <dgm:t>
        <a:bodyPr/>
        <a:lstStyle/>
        <a:p>
          <a:endParaRPr lang="en-US"/>
        </a:p>
      </dgm:t>
    </dgm:pt>
    <dgm:pt modelId="{80968236-E60E-4C4F-994A-4CAD26BB560D}" type="pres">
      <dgm:prSet presAssocID="{C95C9368-80AF-4F73-984F-71F6014847D1}" presName="spacing" presStyleCnt="0"/>
      <dgm:spPr/>
    </dgm:pt>
    <dgm:pt modelId="{B886FD36-5A1C-467A-8E8E-DF93998BB5EC}" type="pres">
      <dgm:prSet presAssocID="{44F270BB-C089-4326-8BA6-CF81DD3F340F}" presName="composite" presStyleCnt="0"/>
      <dgm:spPr/>
    </dgm:pt>
    <dgm:pt modelId="{D41B7303-4F7A-42EE-912F-893926332885}" type="pres">
      <dgm:prSet presAssocID="{44F270BB-C089-4326-8BA6-CF81DD3F340F}" presName="imgShp" presStyleLbl="fgImgPlace1" presStyleIdx="1" presStyleCnt="4" custLinFactNeighborX="-67273"/>
      <dgm:spPr/>
    </dgm:pt>
    <dgm:pt modelId="{F1A5D60A-585D-4B2F-A8F5-D57F33493DDE}" type="pres">
      <dgm:prSet presAssocID="{44F270BB-C089-4326-8BA6-CF81DD3F340F}" presName="txShp" presStyleLbl="node1" presStyleIdx="1" presStyleCnt="4" custScaleX="134567" custLinFactNeighborX="5067">
        <dgm:presLayoutVars>
          <dgm:bulletEnabled val="1"/>
        </dgm:presLayoutVars>
      </dgm:prSet>
      <dgm:spPr/>
      <dgm:t>
        <a:bodyPr/>
        <a:lstStyle/>
        <a:p>
          <a:endParaRPr lang="en-US"/>
        </a:p>
      </dgm:t>
    </dgm:pt>
    <dgm:pt modelId="{388D1B87-DF83-406C-BA06-C65DDCFF7E4B}" type="pres">
      <dgm:prSet presAssocID="{9B4B22B2-C9CD-4C9B-B61C-67AF02980BA0}" presName="spacing" presStyleCnt="0"/>
      <dgm:spPr/>
    </dgm:pt>
    <dgm:pt modelId="{190D9CA1-5D34-435F-900E-69B1046B3804}" type="pres">
      <dgm:prSet presAssocID="{FDA09969-FE31-42F6-86EB-33B561CA8514}" presName="composite" presStyleCnt="0"/>
      <dgm:spPr/>
    </dgm:pt>
    <dgm:pt modelId="{90B5C7B6-5263-49E1-93A2-A34D284E489E}" type="pres">
      <dgm:prSet presAssocID="{FDA09969-FE31-42F6-86EB-33B561CA8514}" presName="imgShp" presStyleLbl="fgImgPlace1" presStyleIdx="2" presStyleCnt="4" custLinFactNeighborX="-60273"/>
      <dgm:spPr/>
    </dgm:pt>
    <dgm:pt modelId="{DA86359D-5D83-436F-8F3F-FE1BB5538EF3}" type="pres">
      <dgm:prSet presAssocID="{FDA09969-FE31-42F6-86EB-33B561CA8514}" presName="txShp" presStyleLbl="node1" presStyleIdx="2" presStyleCnt="4" custScaleX="134567" custScaleY="80546" custLinFactNeighborX="5067">
        <dgm:presLayoutVars>
          <dgm:bulletEnabled val="1"/>
        </dgm:presLayoutVars>
      </dgm:prSet>
      <dgm:spPr/>
      <dgm:t>
        <a:bodyPr/>
        <a:lstStyle/>
        <a:p>
          <a:endParaRPr lang="en-US"/>
        </a:p>
      </dgm:t>
    </dgm:pt>
    <dgm:pt modelId="{38FB6B19-4AFF-4B93-905A-E884919D4456}" type="pres">
      <dgm:prSet presAssocID="{28DF1FB3-8693-4610-862A-9EAB70287A34}" presName="spacing" presStyleCnt="0"/>
      <dgm:spPr/>
    </dgm:pt>
    <dgm:pt modelId="{75778861-C215-44A7-8331-FDC416B39E0A}" type="pres">
      <dgm:prSet presAssocID="{43D579F6-0B12-4D08-838D-533020296B54}" presName="composite" presStyleCnt="0"/>
      <dgm:spPr/>
    </dgm:pt>
    <dgm:pt modelId="{FC837210-6302-424A-9336-4A94CD0D6900}" type="pres">
      <dgm:prSet presAssocID="{43D579F6-0B12-4D08-838D-533020296B54}" presName="imgShp" presStyleLbl="fgImgPlace1" presStyleIdx="3" presStyleCnt="4" custLinFactNeighborX="-60273"/>
      <dgm:spPr/>
    </dgm:pt>
    <dgm:pt modelId="{F173CF3C-97BA-4E0D-988C-3E6594C4706F}" type="pres">
      <dgm:prSet presAssocID="{43D579F6-0B12-4D08-838D-533020296B54}" presName="txShp" presStyleLbl="node1" presStyleIdx="3" presStyleCnt="4" custScaleX="137405" custScaleY="158909" custLinFactNeighborX="5067">
        <dgm:presLayoutVars>
          <dgm:bulletEnabled val="1"/>
        </dgm:presLayoutVars>
      </dgm:prSet>
      <dgm:spPr/>
      <dgm:t>
        <a:bodyPr/>
        <a:lstStyle/>
        <a:p>
          <a:endParaRPr lang="en-US"/>
        </a:p>
      </dgm:t>
    </dgm:pt>
  </dgm:ptLst>
  <dgm:cxnLst>
    <dgm:cxn modelId="{551BE990-FA74-4980-B588-AAEF4F0C5B9F}" type="presOf" srcId="{44F270BB-C089-4326-8BA6-CF81DD3F340F}" destId="{F1A5D60A-585D-4B2F-A8F5-D57F33493DDE}" srcOrd="0" destOrd="0" presId="urn:microsoft.com/office/officeart/2005/8/layout/vList3"/>
    <dgm:cxn modelId="{38B1BCF8-566F-483F-B0B1-443C13B0B134}" srcId="{FADDD4D9-ECBE-4058-BF85-1A6C39B92651}" destId="{43D579F6-0B12-4D08-838D-533020296B54}" srcOrd="3" destOrd="0" parTransId="{D51DBCC7-47A2-4F31-914B-FC31908D65FD}" sibTransId="{07717E49-58DD-44BB-8917-5D72EDE70BC5}"/>
    <dgm:cxn modelId="{B4A4B772-1BB3-4888-B682-352C97CB3579}" type="presOf" srcId="{FDA09969-FE31-42F6-86EB-33B561CA8514}" destId="{DA86359D-5D83-436F-8F3F-FE1BB5538EF3}" srcOrd="0" destOrd="0" presId="urn:microsoft.com/office/officeart/2005/8/layout/vList3"/>
    <dgm:cxn modelId="{3AEEC0BE-E2AC-430A-A8A1-448CA241A720}" type="presOf" srcId="{FADDD4D9-ECBE-4058-BF85-1A6C39B92651}" destId="{DCEDCE49-F833-4E9F-92A5-E2D5611C6E99}" srcOrd="0" destOrd="0" presId="urn:microsoft.com/office/officeart/2005/8/layout/vList3"/>
    <dgm:cxn modelId="{C44F5313-02C7-4E45-9357-EFB2F3AB33F4}" srcId="{FADDD4D9-ECBE-4058-BF85-1A6C39B92651}" destId="{B3D3E3B5-AA36-41F2-9628-BEE239A8CBA1}" srcOrd="0" destOrd="0" parTransId="{BB554F3E-137C-46F5-94DF-4B8454C9A1DF}" sibTransId="{C95C9368-80AF-4F73-984F-71F6014847D1}"/>
    <dgm:cxn modelId="{6E5B85DD-56D0-41AC-917A-78D398F13981}" type="presOf" srcId="{43D579F6-0B12-4D08-838D-533020296B54}" destId="{F173CF3C-97BA-4E0D-988C-3E6594C4706F}" srcOrd="0" destOrd="0" presId="urn:microsoft.com/office/officeart/2005/8/layout/vList3"/>
    <dgm:cxn modelId="{25A60624-B697-422D-9D74-30B103AB853E}" srcId="{FADDD4D9-ECBE-4058-BF85-1A6C39B92651}" destId="{44F270BB-C089-4326-8BA6-CF81DD3F340F}" srcOrd="1" destOrd="0" parTransId="{78A672F7-0686-456F-B87C-F0C25EA18943}" sibTransId="{9B4B22B2-C9CD-4C9B-B61C-67AF02980BA0}"/>
    <dgm:cxn modelId="{8DDB9ECD-030B-4AE3-80E5-7CF54C5AE4DC}" srcId="{FADDD4D9-ECBE-4058-BF85-1A6C39B92651}" destId="{FDA09969-FE31-42F6-86EB-33B561CA8514}" srcOrd="2" destOrd="0" parTransId="{4200DBC4-B14C-4046-8FE3-CF3E00818F37}" sibTransId="{28DF1FB3-8693-4610-862A-9EAB70287A34}"/>
    <dgm:cxn modelId="{172CABBF-8568-4F0E-B699-BEA00A439105}" type="presOf" srcId="{B3D3E3B5-AA36-41F2-9628-BEE239A8CBA1}" destId="{86346E31-EFFD-4F62-82E5-131C73C2E405}" srcOrd="0" destOrd="0" presId="urn:microsoft.com/office/officeart/2005/8/layout/vList3"/>
    <dgm:cxn modelId="{04D4E0C8-183F-4846-9649-7B6F5080AD49}" type="presParOf" srcId="{DCEDCE49-F833-4E9F-92A5-E2D5611C6E99}" destId="{C20BB943-252B-4EEA-B9F5-41121FB273C5}" srcOrd="0" destOrd="0" presId="urn:microsoft.com/office/officeart/2005/8/layout/vList3"/>
    <dgm:cxn modelId="{EA4BCE9B-188D-4644-BCE1-B0E617FB9569}" type="presParOf" srcId="{C20BB943-252B-4EEA-B9F5-41121FB273C5}" destId="{5D7D31F4-CD11-44A5-9122-957465E1A7C0}" srcOrd="0" destOrd="0" presId="urn:microsoft.com/office/officeart/2005/8/layout/vList3"/>
    <dgm:cxn modelId="{4BB5655A-AD94-45C7-B17B-2D2B978847C3}" type="presParOf" srcId="{C20BB943-252B-4EEA-B9F5-41121FB273C5}" destId="{86346E31-EFFD-4F62-82E5-131C73C2E405}" srcOrd="1" destOrd="0" presId="urn:microsoft.com/office/officeart/2005/8/layout/vList3"/>
    <dgm:cxn modelId="{D6867D99-0400-47BC-8261-74E98286F910}" type="presParOf" srcId="{DCEDCE49-F833-4E9F-92A5-E2D5611C6E99}" destId="{80968236-E60E-4C4F-994A-4CAD26BB560D}" srcOrd="1" destOrd="0" presId="urn:microsoft.com/office/officeart/2005/8/layout/vList3"/>
    <dgm:cxn modelId="{8DC514B5-A069-48A7-95D5-16DBD964222B}" type="presParOf" srcId="{DCEDCE49-F833-4E9F-92A5-E2D5611C6E99}" destId="{B886FD36-5A1C-467A-8E8E-DF93998BB5EC}" srcOrd="2" destOrd="0" presId="urn:microsoft.com/office/officeart/2005/8/layout/vList3"/>
    <dgm:cxn modelId="{0F6575A1-7410-401A-9581-B9966864198F}" type="presParOf" srcId="{B886FD36-5A1C-467A-8E8E-DF93998BB5EC}" destId="{D41B7303-4F7A-42EE-912F-893926332885}" srcOrd="0" destOrd="0" presId="urn:microsoft.com/office/officeart/2005/8/layout/vList3"/>
    <dgm:cxn modelId="{BF88ECCB-E931-4EC6-B5E0-CC4343879E96}" type="presParOf" srcId="{B886FD36-5A1C-467A-8E8E-DF93998BB5EC}" destId="{F1A5D60A-585D-4B2F-A8F5-D57F33493DDE}" srcOrd="1" destOrd="0" presId="urn:microsoft.com/office/officeart/2005/8/layout/vList3"/>
    <dgm:cxn modelId="{3FEC75B0-5DE3-4069-8E67-A94AAA3883AF}" type="presParOf" srcId="{DCEDCE49-F833-4E9F-92A5-E2D5611C6E99}" destId="{388D1B87-DF83-406C-BA06-C65DDCFF7E4B}" srcOrd="3" destOrd="0" presId="urn:microsoft.com/office/officeart/2005/8/layout/vList3"/>
    <dgm:cxn modelId="{CAC05CCD-B9A3-4095-9B4D-1C4842E2F974}" type="presParOf" srcId="{DCEDCE49-F833-4E9F-92A5-E2D5611C6E99}" destId="{190D9CA1-5D34-435F-900E-69B1046B3804}" srcOrd="4" destOrd="0" presId="urn:microsoft.com/office/officeart/2005/8/layout/vList3"/>
    <dgm:cxn modelId="{336B4952-D64B-4CFA-8DEC-479F08564585}" type="presParOf" srcId="{190D9CA1-5D34-435F-900E-69B1046B3804}" destId="{90B5C7B6-5263-49E1-93A2-A34D284E489E}" srcOrd="0" destOrd="0" presId="urn:microsoft.com/office/officeart/2005/8/layout/vList3"/>
    <dgm:cxn modelId="{68B05400-6352-4AC1-A197-529179FF275D}" type="presParOf" srcId="{190D9CA1-5D34-435F-900E-69B1046B3804}" destId="{DA86359D-5D83-436F-8F3F-FE1BB5538EF3}" srcOrd="1" destOrd="0" presId="urn:microsoft.com/office/officeart/2005/8/layout/vList3"/>
    <dgm:cxn modelId="{5F7F7397-30D2-4173-B46F-3E54EABAEDA2}" type="presParOf" srcId="{DCEDCE49-F833-4E9F-92A5-E2D5611C6E99}" destId="{38FB6B19-4AFF-4B93-905A-E884919D4456}" srcOrd="5" destOrd="0" presId="urn:microsoft.com/office/officeart/2005/8/layout/vList3"/>
    <dgm:cxn modelId="{5F815A8E-43A4-4555-90DF-91C592664CAC}" type="presParOf" srcId="{DCEDCE49-F833-4E9F-92A5-E2D5611C6E99}" destId="{75778861-C215-44A7-8331-FDC416B39E0A}" srcOrd="6" destOrd="0" presId="urn:microsoft.com/office/officeart/2005/8/layout/vList3"/>
    <dgm:cxn modelId="{F576EA07-6D9D-4ABA-A144-0D6A2EEDA23B}" type="presParOf" srcId="{75778861-C215-44A7-8331-FDC416B39E0A}" destId="{FC837210-6302-424A-9336-4A94CD0D6900}" srcOrd="0" destOrd="0" presId="urn:microsoft.com/office/officeart/2005/8/layout/vList3"/>
    <dgm:cxn modelId="{1259C209-7FF0-4B82-9224-1A8DA1D9F644}" type="presParOf" srcId="{75778861-C215-44A7-8331-FDC416B39E0A}" destId="{F173CF3C-97BA-4E0D-988C-3E6594C4706F}" srcOrd="1" destOrd="0" presId="urn:microsoft.com/office/officeart/2005/8/layout/vList3"/>
  </dgm:cxnLst>
  <dgm:bg/>
  <dgm:whole/>
</dgm:dataModel>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1666" name="Rectangle 2"/>
          <p:cNvSpPr>
            <a:spLocks noGrp="1" noChangeArrowheads="1"/>
          </p:cNvSpPr>
          <p:nvPr>
            <p:ph type="hdr" sz="quarter"/>
          </p:nvPr>
        </p:nvSpPr>
        <p:spPr bwMode="auto">
          <a:xfrm>
            <a:off x="0" y="0"/>
            <a:ext cx="29527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i="0"/>
            </a:lvl1pPr>
          </a:lstStyle>
          <a:p>
            <a:pPr>
              <a:defRPr/>
            </a:pPr>
            <a:endParaRPr lang="en-IN"/>
          </a:p>
        </p:txBody>
      </p:sp>
      <p:sp>
        <p:nvSpPr>
          <p:cNvPr id="241667" name="Rectangle 3"/>
          <p:cNvSpPr>
            <a:spLocks noGrp="1" noChangeArrowheads="1"/>
          </p:cNvSpPr>
          <p:nvPr>
            <p:ph type="dt" sz="quarter" idx="1"/>
          </p:nvPr>
        </p:nvSpPr>
        <p:spPr bwMode="auto">
          <a:xfrm>
            <a:off x="3860800" y="0"/>
            <a:ext cx="29527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i="0"/>
            </a:lvl1pPr>
          </a:lstStyle>
          <a:p>
            <a:pPr>
              <a:defRPr/>
            </a:pPr>
            <a:fld id="{11F57677-08DD-474A-AC60-7B067117D252}" type="datetimeFigureOut">
              <a:rPr lang="en-IN"/>
              <a:pPr>
                <a:defRPr/>
              </a:pPr>
              <a:t>10-02-2018</a:t>
            </a:fld>
            <a:endParaRPr lang="en-IN"/>
          </a:p>
        </p:txBody>
      </p:sp>
      <p:sp>
        <p:nvSpPr>
          <p:cNvPr id="241668" name="Rectangle 4"/>
          <p:cNvSpPr>
            <a:spLocks noGrp="1" noChangeArrowheads="1"/>
          </p:cNvSpPr>
          <p:nvPr>
            <p:ph type="ftr" sz="quarter" idx="2"/>
          </p:nvPr>
        </p:nvSpPr>
        <p:spPr bwMode="auto">
          <a:xfrm>
            <a:off x="0" y="9447213"/>
            <a:ext cx="29527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i="0"/>
            </a:lvl1pPr>
          </a:lstStyle>
          <a:p>
            <a:pPr>
              <a:defRPr/>
            </a:pPr>
            <a:endParaRPr lang="en-IN"/>
          </a:p>
        </p:txBody>
      </p:sp>
      <p:sp>
        <p:nvSpPr>
          <p:cNvPr id="241669" name="Rectangle 5"/>
          <p:cNvSpPr>
            <a:spLocks noGrp="1" noChangeArrowheads="1"/>
          </p:cNvSpPr>
          <p:nvPr>
            <p:ph type="sldNum" sz="quarter" idx="3"/>
          </p:nvPr>
        </p:nvSpPr>
        <p:spPr bwMode="auto">
          <a:xfrm>
            <a:off x="3860800" y="9447213"/>
            <a:ext cx="29527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i="0"/>
            </a:lvl1pPr>
          </a:lstStyle>
          <a:p>
            <a:pPr>
              <a:defRPr/>
            </a:pPr>
            <a:fld id="{5A049C91-3082-4AED-A346-6E00873B07B8}" type="slidenum">
              <a:rPr lang="en-IN"/>
              <a:pPr>
                <a:defRPr/>
              </a:pPr>
              <a:t>‹#›</a:t>
            </a:fld>
            <a:endParaRPr lang="en-I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29527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i="0"/>
            </a:lvl1pPr>
          </a:lstStyle>
          <a:p>
            <a:pPr>
              <a:defRPr/>
            </a:pPr>
            <a:endParaRPr lang="en-IN"/>
          </a:p>
        </p:txBody>
      </p:sp>
      <p:sp>
        <p:nvSpPr>
          <p:cNvPr id="153603" name="Rectangle 3"/>
          <p:cNvSpPr>
            <a:spLocks noGrp="1" noChangeArrowheads="1"/>
          </p:cNvSpPr>
          <p:nvPr>
            <p:ph type="dt" idx="1"/>
          </p:nvPr>
        </p:nvSpPr>
        <p:spPr bwMode="auto">
          <a:xfrm>
            <a:off x="3860800" y="0"/>
            <a:ext cx="29527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i="0"/>
            </a:lvl1pPr>
          </a:lstStyle>
          <a:p>
            <a:pPr>
              <a:defRPr/>
            </a:pPr>
            <a:fld id="{ACF2436E-7497-4F4F-83CE-0317052F5979}" type="datetimeFigureOut">
              <a:rPr lang="en-IN"/>
              <a:pPr>
                <a:defRPr/>
              </a:pPr>
              <a:t>10-02-2018</a:t>
            </a:fld>
            <a:endParaRPr lang="en-IN"/>
          </a:p>
        </p:txBody>
      </p:sp>
      <p:sp>
        <p:nvSpPr>
          <p:cNvPr id="75780" name="Rectangle 4"/>
          <p:cNvSpPr>
            <a:spLocks noGrp="1" noRot="1" noChangeAspect="1" noChangeArrowheads="1" noTextEdit="1"/>
          </p:cNvSpPr>
          <p:nvPr>
            <p:ph type="sldImg" idx="2"/>
          </p:nvPr>
        </p:nvSpPr>
        <p:spPr bwMode="auto">
          <a:xfrm>
            <a:off x="922338" y="746125"/>
            <a:ext cx="4973637" cy="3730625"/>
          </a:xfrm>
          <a:prstGeom prst="rect">
            <a:avLst/>
          </a:prstGeom>
          <a:noFill/>
          <a:ln w="9525">
            <a:solidFill>
              <a:srgbClr val="000000"/>
            </a:solidFill>
            <a:miter lim="800000"/>
            <a:headEnd/>
            <a:tailEnd/>
          </a:ln>
        </p:spPr>
      </p:sp>
      <p:sp>
        <p:nvSpPr>
          <p:cNvPr id="153605" name="Rectangle 5"/>
          <p:cNvSpPr>
            <a:spLocks noGrp="1" noChangeArrowheads="1"/>
          </p:cNvSpPr>
          <p:nvPr>
            <p:ph type="body" sz="quarter" idx="3"/>
          </p:nvPr>
        </p:nvSpPr>
        <p:spPr bwMode="auto">
          <a:xfrm>
            <a:off x="681038" y="4724400"/>
            <a:ext cx="5453062" cy="4475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IN" noProof="0" smtClean="0"/>
              <a:t>Click to edit Master text styles</a:t>
            </a:r>
          </a:p>
          <a:p>
            <a:pPr lvl="1"/>
            <a:r>
              <a:rPr lang="en-IN" noProof="0" smtClean="0"/>
              <a:t>Second level</a:t>
            </a:r>
          </a:p>
          <a:p>
            <a:pPr lvl="2"/>
            <a:r>
              <a:rPr lang="en-IN" noProof="0" smtClean="0"/>
              <a:t>Third level</a:t>
            </a:r>
          </a:p>
          <a:p>
            <a:pPr lvl="3"/>
            <a:r>
              <a:rPr lang="en-IN" noProof="0" smtClean="0"/>
              <a:t>Fourth level</a:t>
            </a:r>
          </a:p>
          <a:p>
            <a:pPr lvl="4"/>
            <a:r>
              <a:rPr lang="en-IN" noProof="0" smtClean="0"/>
              <a:t>Fifth level</a:t>
            </a:r>
          </a:p>
        </p:txBody>
      </p:sp>
      <p:sp>
        <p:nvSpPr>
          <p:cNvPr id="153606" name="Rectangle 6"/>
          <p:cNvSpPr>
            <a:spLocks noGrp="1" noChangeArrowheads="1"/>
          </p:cNvSpPr>
          <p:nvPr>
            <p:ph type="ftr" sz="quarter" idx="4"/>
          </p:nvPr>
        </p:nvSpPr>
        <p:spPr bwMode="auto">
          <a:xfrm>
            <a:off x="0" y="9447213"/>
            <a:ext cx="29527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i="0"/>
            </a:lvl1pPr>
          </a:lstStyle>
          <a:p>
            <a:pPr>
              <a:defRPr/>
            </a:pPr>
            <a:endParaRPr lang="en-IN"/>
          </a:p>
        </p:txBody>
      </p:sp>
      <p:sp>
        <p:nvSpPr>
          <p:cNvPr id="153607" name="Rectangle 7"/>
          <p:cNvSpPr>
            <a:spLocks noGrp="1" noChangeArrowheads="1"/>
          </p:cNvSpPr>
          <p:nvPr>
            <p:ph type="sldNum" sz="quarter" idx="5"/>
          </p:nvPr>
        </p:nvSpPr>
        <p:spPr bwMode="auto">
          <a:xfrm>
            <a:off x="3860800" y="9447213"/>
            <a:ext cx="29527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i="0"/>
            </a:lvl1pPr>
          </a:lstStyle>
          <a:p>
            <a:pPr>
              <a:defRPr/>
            </a:pPr>
            <a:fld id="{5EF3BD0C-6B4D-4598-AB2E-5754FA985E80}" type="slidenum">
              <a:rPr lang="en-IN"/>
              <a:pPr>
                <a:defRPr/>
              </a:pPr>
              <a:t>‹#›</a:t>
            </a:fld>
            <a:endParaRPr lang="en-I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lang="en-US" smtClean="0"/>
              <a:t>To Q2: Because we associate different meanings with this word; the implications are different for different people; it’s a euphemism for a disastrous process?</a:t>
            </a:r>
          </a:p>
        </p:txBody>
      </p:sp>
      <p:sp>
        <p:nvSpPr>
          <p:cNvPr id="76804" name="Slide Number Placeholder 3"/>
          <p:cNvSpPr>
            <a:spLocks noGrp="1"/>
          </p:cNvSpPr>
          <p:nvPr>
            <p:ph type="sldNum" sz="quarter" idx="5"/>
          </p:nvPr>
        </p:nvSpPr>
        <p:spPr>
          <a:noFill/>
        </p:spPr>
        <p:txBody>
          <a:bodyPr/>
          <a:lstStyle/>
          <a:p>
            <a:fld id="{B4F475D6-BDFE-4D92-A081-DC135BD5EBA6}" type="slidenum">
              <a:rPr lang="en-IN" smtClean="0"/>
              <a:pPr/>
              <a:t>2</a:t>
            </a:fld>
            <a:endParaRPr lang="en-I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lang="en-US" smtClean="0"/>
              <a:t>To Q2: Because we associate different meanings with this word; the implications are different for different people; it’s a euphemism for a disastrous process?</a:t>
            </a:r>
          </a:p>
        </p:txBody>
      </p:sp>
      <p:sp>
        <p:nvSpPr>
          <p:cNvPr id="76804" name="Slide Number Placeholder 3"/>
          <p:cNvSpPr>
            <a:spLocks noGrp="1"/>
          </p:cNvSpPr>
          <p:nvPr>
            <p:ph type="sldNum" sz="quarter" idx="5"/>
          </p:nvPr>
        </p:nvSpPr>
        <p:spPr>
          <a:noFill/>
        </p:spPr>
        <p:txBody>
          <a:bodyPr/>
          <a:lstStyle/>
          <a:p>
            <a:fld id="{B4F475D6-BDFE-4D92-A081-DC135BD5EBA6}" type="slidenum">
              <a:rPr lang="en-IN" smtClean="0"/>
              <a:pPr/>
              <a:t>3</a:t>
            </a:fld>
            <a:endParaRPr lang="en-I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19EFF7-BA50-48EB-813D-E989E00AD185}" type="slidenum">
              <a:rPr lang="en-US" smtClean="0"/>
              <a:pPr/>
              <a:t>52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19EFF7-BA50-48EB-813D-E989E00AD185}" type="slidenum">
              <a:rPr lang="en-US" smtClean="0"/>
              <a:pPr/>
              <a:t>54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520DA11C-71B8-4C9A-8FD8-76A67B74B0C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52400"/>
            <a:ext cx="2038350" cy="624840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533400" y="152400"/>
            <a:ext cx="59626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5183AFF2-4A00-45A8-875E-23151130DB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914400"/>
          </a:xfrm>
        </p:spPr>
        <p:txBody>
          <a:bodyPr/>
          <a:lstStyle/>
          <a:p>
            <a:r>
              <a:rPr lang="en-US" smtClean="0"/>
              <a:t>Click to edit Master title style</a:t>
            </a:r>
            <a:endParaRPr lang="en-IN"/>
          </a:p>
        </p:txBody>
      </p:sp>
      <p:sp>
        <p:nvSpPr>
          <p:cNvPr id="3" name="Table Placeholder 2"/>
          <p:cNvSpPr>
            <a:spLocks noGrp="1"/>
          </p:cNvSpPr>
          <p:nvPr>
            <p:ph type="tbl" idx="1"/>
          </p:nvPr>
        </p:nvSpPr>
        <p:spPr>
          <a:xfrm>
            <a:off x="533400" y="1219200"/>
            <a:ext cx="8153400" cy="5181600"/>
          </a:xfrm>
        </p:spPr>
        <p:txBody>
          <a:bodyPr/>
          <a:lstStyle/>
          <a:p>
            <a:pPr lvl="0"/>
            <a:endParaRPr lang="en-IN" noProof="0" smtClean="0"/>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BC68D294-6E7C-45B1-8B91-88FE83016E3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E8A339B6-1D9B-4FB1-9289-707804CE3F3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0D4735B4-A446-48B8-9F10-D58785585CE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0087D78C-8B6F-4CBA-90B3-968914EDA04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C1330488-8D36-4C52-86A1-8F064E9228A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AFA22052-336A-4DA0-8A4B-C874CEEFB9E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43BAF47A-AC64-4190-AA34-842E40A66D1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7B2BCB0F-BD43-4AFB-981C-8238D0A38B4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88ABD3B6-6648-4462-877F-64D55B14BC0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9827C45B-A39F-4425-B026-FCFA2AE66DB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0C19C723-A6F1-4B2B-9381-73A83B4F44D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3"/>
          <p:cNvGrpSpPr>
            <a:grpSpLocks/>
          </p:cNvGrpSpPr>
          <p:nvPr userDrawn="1"/>
        </p:nvGrpSpPr>
        <p:grpSpPr bwMode="auto">
          <a:xfrm>
            <a:off x="228600" y="152400"/>
            <a:ext cx="8686800" cy="6553200"/>
            <a:chOff x="144" y="96"/>
            <a:chExt cx="5472" cy="4128"/>
          </a:xfrm>
        </p:grpSpPr>
        <p:sp>
          <p:nvSpPr>
            <p:cNvPr id="1032" name="Rectangle 3"/>
            <p:cNvSpPr>
              <a:spLocks noChangeArrowheads="1"/>
            </p:cNvSpPr>
            <p:nvPr userDrawn="1"/>
          </p:nvSpPr>
          <p:spPr bwMode="auto">
            <a:xfrm>
              <a:off x="144" y="96"/>
              <a:ext cx="5472" cy="4128"/>
            </a:xfrm>
            <a:prstGeom prst="rect">
              <a:avLst/>
            </a:prstGeom>
            <a:solidFill>
              <a:schemeClr val="bg1"/>
            </a:solidFill>
            <a:ln w="44450">
              <a:solidFill>
                <a:schemeClr val="folHlink"/>
              </a:solidFill>
              <a:miter lim="800000"/>
              <a:headEnd/>
              <a:tailEnd/>
            </a:ln>
          </p:spPr>
          <p:txBody>
            <a:bodyPr wrap="none" anchor="ctr"/>
            <a:lstStyle/>
            <a:p>
              <a:pPr>
                <a:lnSpc>
                  <a:spcPct val="100000"/>
                </a:lnSpc>
                <a:spcBef>
                  <a:spcPct val="0"/>
                </a:spcBef>
                <a:buClrTx/>
                <a:buSzTx/>
                <a:buFontTx/>
                <a:buNone/>
                <a:defRPr/>
              </a:pPr>
              <a:endParaRPr lang="en-IN" sz="2400" i="0">
                <a:latin typeface="Times New Roman" pitchFamily="18" charset="0"/>
              </a:endParaRPr>
            </a:p>
          </p:txBody>
        </p:sp>
        <p:sp>
          <p:nvSpPr>
            <p:cNvPr id="1033" name="Line 5"/>
            <p:cNvSpPr>
              <a:spLocks noChangeShapeType="1"/>
            </p:cNvSpPr>
            <p:nvPr userDrawn="1"/>
          </p:nvSpPr>
          <p:spPr bwMode="auto">
            <a:xfrm>
              <a:off x="336" y="720"/>
              <a:ext cx="5136" cy="0"/>
            </a:xfrm>
            <a:prstGeom prst="line">
              <a:avLst/>
            </a:prstGeom>
            <a:noFill/>
            <a:ln w="12700">
              <a:solidFill>
                <a:srgbClr val="FF9900"/>
              </a:solidFill>
              <a:round/>
              <a:headEnd/>
              <a:tailEnd/>
            </a:ln>
          </p:spPr>
          <p:txBody>
            <a:bodyPr/>
            <a:lstStyle/>
            <a:p>
              <a:pPr>
                <a:defRPr/>
              </a:pPr>
              <a:endParaRPr lang="en-US"/>
            </a:p>
          </p:txBody>
        </p:sp>
      </p:grpSp>
      <p:sp>
        <p:nvSpPr>
          <p:cNvPr id="1027" name="Rectangle 6"/>
          <p:cNvSpPr>
            <a:spLocks noGrp="1" noChangeArrowheads="1"/>
          </p:cNvSpPr>
          <p:nvPr>
            <p:ph type="title"/>
          </p:nvPr>
        </p:nvSpPr>
        <p:spPr bwMode="auto">
          <a:xfrm>
            <a:off x="533400" y="152400"/>
            <a:ext cx="81534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7"/>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0184"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spcBef>
                <a:spcPct val="0"/>
              </a:spcBef>
              <a:buClrTx/>
              <a:buSzTx/>
              <a:buFontTx/>
              <a:buNone/>
              <a:defRPr sz="1000" i="0"/>
            </a:lvl1pPr>
          </a:lstStyle>
          <a:p>
            <a:pPr>
              <a:defRPr/>
            </a:pPr>
            <a:endParaRPr lang="en-US"/>
          </a:p>
        </p:txBody>
      </p:sp>
      <p:sp>
        <p:nvSpPr>
          <p:cNvPr id="50185"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000" i="0"/>
            </a:lvl1pPr>
          </a:lstStyle>
          <a:p>
            <a:pPr>
              <a:defRPr/>
            </a:pPr>
            <a:endParaRPr lang="en-US"/>
          </a:p>
        </p:txBody>
      </p:sp>
      <p:sp>
        <p:nvSpPr>
          <p:cNvPr id="50186"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000" i="0"/>
            </a:lvl1pPr>
          </a:lstStyle>
          <a:p>
            <a:pPr>
              <a:defRPr/>
            </a:pPr>
            <a:fld id="{E758B015-C806-49CA-B26E-466FF4F2CC5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txStyles>
    <p:titleStyle>
      <a:lvl1pPr algn="l" rtl="0" eaLnBrk="0" fontAlgn="base" hangingPunct="0">
        <a:lnSpc>
          <a:spcPct val="80000"/>
        </a:lnSpc>
        <a:spcBef>
          <a:spcPct val="0"/>
        </a:spcBef>
        <a:spcAft>
          <a:spcPct val="0"/>
        </a:spcAft>
        <a:defRPr sz="4000">
          <a:solidFill>
            <a:srgbClr val="FFFFFF"/>
          </a:solidFill>
          <a:latin typeface="+mj-lt"/>
          <a:ea typeface="+mj-ea"/>
          <a:cs typeface="+mj-cs"/>
        </a:defRPr>
      </a:lvl1pPr>
      <a:lvl2pPr algn="l" rtl="0" eaLnBrk="0" fontAlgn="base" hangingPunct="0">
        <a:lnSpc>
          <a:spcPct val="80000"/>
        </a:lnSpc>
        <a:spcBef>
          <a:spcPct val="0"/>
        </a:spcBef>
        <a:spcAft>
          <a:spcPct val="0"/>
        </a:spcAft>
        <a:defRPr sz="4000">
          <a:solidFill>
            <a:srgbClr val="FFFFFF"/>
          </a:solidFill>
          <a:latin typeface="Times New Roman" pitchFamily="18" charset="0"/>
          <a:cs typeface="Arial" charset="0"/>
        </a:defRPr>
      </a:lvl2pPr>
      <a:lvl3pPr algn="l" rtl="0" eaLnBrk="0" fontAlgn="base" hangingPunct="0">
        <a:lnSpc>
          <a:spcPct val="80000"/>
        </a:lnSpc>
        <a:spcBef>
          <a:spcPct val="0"/>
        </a:spcBef>
        <a:spcAft>
          <a:spcPct val="0"/>
        </a:spcAft>
        <a:defRPr sz="4000">
          <a:solidFill>
            <a:srgbClr val="FFFFFF"/>
          </a:solidFill>
          <a:latin typeface="Times New Roman" pitchFamily="18" charset="0"/>
          <a:cs typeface="Arial" charset="0"/>
        </a:defRPr>
      </a:lvl3pPr>
      <a:lvl4pPr algn="l" rtl="0" eaLnBrk="0" fontAlgn="base" hangingPunct="0">
        <a:lnSpc>
          <a:spcPct val="80000"/>
        </a:lnSpc>
        <a:spcBef>
          <a:spcPct val="0"/>
        </a:spcBef>
        <a:spcAft>
          <a:spcPct val="0"/>
        </a:spcAft>
        <a:defRPr sz="4000">
          <a:solidFill>
            <a:srgbClr val="FFFFFF"/>
          </a:solidFill>
          <a:latin typeface="Times New Roman" pitchFamily="18" charset="0"/>
          <a:cs typeface="Arial" charset="0"/>
        </a:defRPr>
      </a:lvl4pPr>
      <a:lvl5pPr algn="l" rtl="0" eaLnBrk="0" fontAlgn="base" hangingPunct="0">
        <a:lnSpc>
          <a:spcPct val="80000"/>
        </a:lnSpc>
        <a:spcBef>
          <a:spcPct val="0"/>
        </a:spcBef>
        <a:spcAft>
          <a:spcPct val="0"/>
        </a:spcAft>
        <a:defRPr sz="4000">
          <a:solidFill>
            <a:srgbClr val="FFFFFF"/>
          </a:solidFill>
          <a:latin typeface="Times New Roman" pitchFamily="18" charset="0"/>
          <a:cs typeface="Arial" charset="0"/>
        </a:defRPr>
      </a:lvl5pPr>
      <a:lvl6pPr marL="457200" algn="l" rtl="0" fontAlgn="base">
        <a:lnSpc>
          <a:spcPct val="80000"/>
        </a:lnSpc>
        <a:spcBef>
          <a:spcPct val="0"/>
        </a:spcBef>
        <a:spcAft>
          <a:spcPct val="0"/>
        </a:spcAft>
        <a:defRPr sz="4000">
          <a:solidFill>
            <a:schemeClr val="tx2"/>
          </a:solidFill>
          <a:latin typeface="Times New Roman" pitchFamily="18" charset="0"/>
          <a:cs typeface="Arial" charset="0"/>
        </a:defRPr>
      </a:lvl6pPr>
      <a:lvl7pPr marL="914400" algn="l" rtl="0" fontAlgn="base">
        <a:lnSpc>
          <a:spcPct val="80000"/>
        </a:lnSpc>
        <a:spcBef>
          <a:spcPct val="0"/>
        </a:spcBef>
        <a:spcAft>
          <a:spcPct val="0"/>
        </a:spcAft>
        <a:defRPr sz="4000">
          <a:solidFill>
            <a:schemeClr val="tx2"/>
          </a:solidFill>
          <a:latin typeface="Times New Roman" pitchFamily="18" charset="0"/>
          <a:cs typeface="Arial" charset="0"/>
        </a:defRPr>
      </a:lvl7pPr>
      <a:lvl8pPr marL="1371600" algn="l" rtl="0" fontAlgn="base">
        <a:lnSpc>
          <a:spcPct val="80000"/>
        </a:lnSpc>
        <a:spcBef>
          <a:spcPct val="0"/>
        </a:spcBef>
        <a:spcAft>
          <a:spcPct val="0"/>
        </a:spcAft>
        <a:defRPr sz="4000">
          <a:solidFill>
            <a:schemeClr val="tx2"/>
          </a:solidFill>
          <a:latin typeface="Times New Roman" pitchFamily="18" charset="0"/>
          <a:cs typeface="Arial" charset="0"/>
        </a:defRPr>
      </a:lvl8pPr>
      <a:lvl9pPr marL="1828800" algn="l" rtl="0" fontAlgn="base">
        <a:lnSpc>
          <a:spcPct val="80000"/>
        </a:lnSpc>
        <a:spcBef>
          <a:spcPct val="0"/>
        </a:spcBef>
        <a:spcAft>
          <a:spcPct val="0"/>
        </a:spcAft>
        <a:defRPr sz="40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lr>
          <a:srgbClr val="FF9900"/>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cs typeface="+mn-cs"/>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304800" y="381000"/>
            <a:ext cx="8458200" cy="2559050"/>
          </a:xfrm>
        </p:spPr>
        <p:txBody>
          <a:bodyPr anchorCtr="1"/>
          <a:lstStyle/>
          <a:p>
            <a:pPr algn="ctr" eaLnBrk="1" hangingPunct="1">
              <a:lnSpc>
                <a:spcPct val="100000"/>
              </a:lnSpc>
            </a:pPr>
            <a:r>
              <a:rPr lang="hi-IN" sz="5400" dirty="0" smtClean="0">
                <a:solidFill>
                  <a:srgbClr val="FF9900"/>
                </a:solidFill>
              </a:rPr>
              <a:t>विकास पर पुनर्विचार की आवश्यकता</a:t>
            </a:r>
            <a:r>
              <a:rPr lang="en-US" sz="5400" dirty="0" smtClean="0">
                <a:solidFill>
                  <a:srgbClr val="FF9900"/>
                </a:solidFill>
              </a:rPr>
              <a:t> </a:t>
            </a:r>
            <a:r>
              <a:rPr lang="hi-IN" sz="5400" dirty="0" smtClean="0">
                <a:solidFill>
                  <a:srgbClr val="FF9900"/>
                </a:solidFill>
              </a:rPr>
              <a:t>क्यों?</a:t>
            </a:r>
            <a:endParaRPr lang="en-US" sz="5400" dirty="0" smtClean="0">
              <a:solidFill>
                <a:srgbClr val="FF9900"/>
              </a:solidFill>
            </a:endParaRPr>
          </a:p>
        </p:txBody>
      </p:sp>
      <p:sp>
        <p:nvSpPr>
          <p:cNvPr id="2051" name="Rectangle 3"/>
          <p:cNvSpPr>
            <a:spLocks noGrp="1" noChangeArrowheads="1"/>
          </p:cNvSpPr>
          <p:nvPr>
            <p:ph type="subTitle" idx="4294967295"/>
          </p:nvPr>
        </p:nvSpPr>
        <p:spPr>
          <a:xfrm>
            <a:off x="1219200" y="4343400"/>
            <a:ext cx="6400800" cy="1873250"/>
          </a:xfrm>
        </p:spPr>
        <p:txBody>
          <a:bodyPr/>
          <a:lstStyle/>
          <a:p>
            <a:pPr marL="0" indent="0" algn="ctr" eaLnBrk="1" hangingPunct="1">
              <a:buFont typeface="Wingdings" pitchFamily="2" charset="2"/>
              <a:buNone/>
            </a:pPr>
            <a:endParaRPr lang="en-US" sz="3000" dirty="0" smtClean="0"/>
          </a:p>
          <a:p>
            <a:pPr marL="0" indent="0" algn="ctr" eaLnBrk="1" hangingPunct="1">
              <a:buFont typeface="Wingdings" pitchFamily="2" charset="2"/>
              <a:buNone/>
            </a:pPr>
            <a:r>
              <a:rPr lang="hi-IN" sz="2800" dirty="0" smtClean="0"/>
              <a:t>प्रवीण,</a:t>
            </a:r>
            <a:endParaRPr lang="en-US" sz="2800" dirty="0" smtClean="0"/>
          </a:p>
          <a:p>
            <a:pPr marL="0" indent="0" algn="ctr" eaLnBrk="1" hangingPunct="1">
              <a:buFont typeface="Wingdings" pitchFamily="2" charset="2"/>
              <a:buNone/>
            </a:pPr>
            <a:r>
              <a:rPr lang="hi-IN" sz="2800" dirty="0" smtClean="0"/>
              <a:t>संभावना संस्थान, पालमपुर, फरवरी </a:t>
            </a:r>
            <a:r>
              <a:rPr lang="en-US" sz="2400" dirty="0" smtClean="0"/>
              <a:t>2018</a:t>
            </a:r>
            <a:endParaRPr lang="en-US" sz="2800" dirty="0" smtClean="0"/>
          </a:p>
          <a:p>
            <a:pPr marL="0" indent="0" algn="ctr" eaLnBrk="1" hangingPunct="1">
              <a:buFont typeface="Wingdings" pitchFamily="2" charset="2"/>
              <a:buNone/>
            </a:pPr>
            <a:r>
              <a:rPr lang="en-US" sz="2000" i="1" dirty="0" smtClean="0"/>
              <a:t>pravsing@gmail.com</a:t>
            </a:r>
            <a:endParaRPr lang="en-US" sz="2200" i="1" dirty="0" smtClean="0"/>
          </a:p>
          <a:p>
            <a:pPr marL="0" indent="0" algn="ctr" eaLnBrk="1" hangingPunct="1">
              <a:buFont typeface="Wingdings" pitchFamily="2" charset="2"/>
              <a:buNone/>
            </a:pPr>
            <a:endParaRPr lang="en-US" sz="2600" dirty="0" smtClean="0"/>
          </a:p>
          <a:p>
            <a:pPr marL="0" indent="0" algn="ctr" eaLnBrk="1" hangingPunct="1">
              <a:buFont typeface="Wingdings" pitchFamily="2" charset="2"/>
              <a:buNone/>
            </a:pPr>
            <a:endParaRPr lang="en-US" sz="2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normAutofit/>
          </a:bodyPr>
          <a:lstStyle/>
          <a:p>
            <a:pPr algn="ctr"/>
            <a:r>
              <a:rPr lang="hi-IN" dirty="0" smtClean="0">
                <a:solidFill>
                  <a:srgbClr val="FF9900"/>
                </a:solidFill>
              </a:rPr>
              <a:t>भारत</a:t>
            </a:r>
            <a:r>
              <a:rPr lang="en-US" dirty="0" smtClean="0">
                <a:solidFill>
                  <a:srgbClr val="FF9900"/>
                </a:solidFill>
              </a:rPr>
              <a:t> -</a:t>
            </a:r>
            <a:r>
              <a:rPr lang="hi-IN" dirty="0" smtClean="0">
                <a:solidFill>
                  <a:srgbClr val="FF9900"/>
                </a:solidFill>
              </a:rPr>
              <a:t> खाद्य एवं पोषण स्थिति</a:t>
            </a:r>
            <a:endParaRPr lang="en-IN" dirty="0" smtClean="0">
              <a:solidFill>
                <a:srgbClr val="FF9900"/>
              </a:solidFill>
            </a:endParaRPr>
          </a:p>
        </p:txBody>
      </p:sp>
      <p:sp>
        <p:nvSpPr>
          <p:cNvPr id="264195" name="Rectangle 3"/>
          <p:cNvSpPr>
            <a:spLocks noGrp="1" noChangeArrowheads="1"/>
          </p:cNvSpPr>
          <p:nvPr>
            <p:ph type="body" idx="4294967295"/>
          </p:nvPr>
        </p:nvSpPr>
        <p:spPr>
          <a:xfrm>
            <a:off x="533400" y="1219200"/>
            <a:ext cx="8153400" cy="1600200"/>
          </a:xfrm>
          <a:noFill/>
          <a:ln w="57150">
            <a:solidFill>
              <a:schemeClr val="tx1"/>
            </a:solidFill>
          </a:ln>
        </p:spPr>
        <p:txBody>
          <a:bodyPr>
            <a:normAutofit/>
          </a:bodyPr>
          <a:lstStyle/>
          <a:p>
            <a:r>
              <a:rPr lang="en-US" sz="2200" dirty="0" smtClean="0"/>
              <a:t>WHO </a:t>
            </a:r>
            <a:r>
              <a:rPr lang="hi-IN" sz="2200" dirty="0" smtClean="0"/>
              <a:t>के अनुसार एक व्यक्ति को स्वस्थ रहने के लिए खाद्य (ऊर्जा) आवश्यकता मानक: </a:t>
            </a:r>
            <a:r>
              <a:rPr lang="en-US" sz="2200" b="1" dirty="0" smtClean="0"/>
              <a:t>2200 kcal</a:t>
            </a:r>
            <a:r>
              <a:rPr lang="hi-IN" sz="2200" dirty="0" smtClean="0"/>
              <a:t> प्रति दिन </a:t>
            </a:r>
            <a:endParaRPr lang="en-US" sz="2200" b="1" dirty="0" smtClean="0"/>
          </a:p>
          <a:p>
            <a:r>
              <a:rPr lang="hi-IN" sz="2200" dirty="0" smtClean="0"/>
              <a:t>भारत में हो रहे उत्पादन द्वारा उपलब्धता – सन </a:t>
            </a:r>
            <a:r>
              <a:rPr lang="en-US" sz="2200" dirty="0" smtClean="0"/>
              <a:t>1990</a:t>
            </a:r>
            <a:r>
              <a:rPr lang="hi-IN" sz="2200" dirty="0" smtClean="0"/>
              <a:t> से ही</a:t>
            </a:r>
            <a:r>
              <a:rPr lang="en-US" sz="2200" dirty="0" smtClean="0"/>
              <a:t> -</a:t>
            </a:r>
            <a:r>
              <a:rPr lang="hi-IN" sz="2200" dirty="0" smtClean="0"/>
              <a:t> तकरीबन </a:t>
            </a:r>
            <a:r>
              <a:rPr lang="en-US" sz="2200" b="1" dirty="0" smtClean="0"/>
              <a:t>2400 kcal</a:t>
            </a:r>
            <a:r>
              <a:rPr lang="hi-IN" sz="2200" dirty="0" smtClean="0"/>
              <a:t> प्रति व्यक्ति प्रति दिन </a:t>
            </a:r>
            <a:endParaRPr lang="en-IN" sz="2200" b="1" dirty="0" smtClean="0"/>
          </a:p>
        </p:txBody>
      </p:sp>
      <p:grpSp>
        <p:nvGrpSpPr>
          <p:cNvPr id="2" name="Group 8"/>
          <p:cNvGrpSpPr>
            <a:grpSpLocks/>
          </p:cNvGrpSpPr>
          <p:nvPr/>
        </p:nvGrpSpPr>
        <p:grpSpPr bwMode="auto">
          <a:xfrm>
            <a:off x="3124201" y="2971800"/>
            <a:ext cx="2895601" cy="838200"/>
            <a:chOff x="1968" y="2064"/>
            <a:chExt cx="1824" cy="528"/>
          </a:xfrm>
        </p:grpSpPr>
        <p:sp>
          <p:nvSpPr>
            <p:cNvPr id="11270" name="AutoShape 5"/>
            <p:cNvSpPr>
              <a:spLocks noChangeArrowheads="1"/>
            </p:cNvSpPr>
            <p:nvPr/>
          </p:nvSpPr>
          <p:spPr bwMode="auto">
            <a:xfrm>
              <a:off x="1968" y="2064"/>
              <a:ext cx="1824" cy="528"/>
            </a:xfrm>
            <a:prstGeom prst="downArrow">
              <a:avLst>
                <a:gd name="adj1" fmla="val 50000"/>
                <a:gd name="adj2" fmla="val 25000"/>
              </a:avLst>
            </a:prstGeom>
            <a:noFill/>
            <a:ln w="38100" algn="ctr">
              <a:solidFill>
                <a:schemeClr val="tx1"/>
              </a:solidFill>
              <a:miter lim="800000"/>
              <a:headEnd/>
              <a:tailEnd/>
            </a:ln>
          </p:spPr>
          <p:txBody>
            <a:bodyPr wrap="none" anchor="ctr"/>
            <a:lstStyle/>
            <a:p>
              <a:pPr algn="l"/>
              <a:endParaRPr lang="en-IN" i="0"/>
            </a:p>
          </p:txBody>
        </p:sp>
        <p:sp>
          <p:nvSpPr>
            <p:cNvPr id="11271" name="Text Box 6"/>
            <p:cNvSpPr txBox="1">
              <a:spLocks noChangeArrowheads="1"/>
            </p:cNvSpPr>
            <p:nvPr/>
          </p:nvSpPr>
          <p:spPr bwMode="auto">
            <a:xfrm>
              <a:off x="2448" y="2112"/>
              <a:ext cx="816" cy="282"/>
            </a:xfrm>
            <a:prstGeom prst="rect">
              <a:avLst/>
            </a:prstGeom>
            <a:noFill/>
            <a:ln w="9525" algn="ctr">
              <a:noFill/>
              <a:miter lim="800000"/>
              <a:headEnd/>
              <a:tailEnd/>
            </a:ln>
          </p:spPr>
          <p:txBody>
            <a:bodyPr wrap="square">
              <a:spAutoFit/>
            </a:bodyPr>
            <a:lstStyle/>
            <a:p>
              <a:pPr marL="342900" indent="-342900" algn="l">
                <a:lnSpc>
                  <a:spcPct val="90000"/>
                </a:lnSpc>
              </a:pPr>
              <a:r>
                <a:rPr lang="hi-IN" sz="2500" i="0" dirty="0" smtClean="0"/>
                <a:t>फिर भी  </a:t>
              </a:r>
              <a:endParaRPr lang="en-IN" sz="2500" i="0" dirty="0"/>
            </a:p>
          </p:txBody>
        </p:sp>
      </p:grpSp>
      <p:sp>
        <p:nvSpPr>
          <p:cNvPr id="264199" name="Rectangle 7"/>
          <p:cNvSpPr>
            <a:spLocks noChangeArrowheads="1"/>
          </p:cNvSpPr>
          <p:nvPr/>
        </p:nvSpPr>
        <p:spPr bwMode="auto">
          <a:xfrm>
            <a:off x="533400" y="3886200"/>
            <a:ext cx="8229600" cy="2743200"/>
          </a:xfrm>
          <a:prstGeom prst="rect">
            <a:avLst/>
          </a:prstGeom>
          <a:noFill/>
          <a:ln w="57150">
            <a:solidFill>
              <a:schemeClr val="tx1"/>
            </a:solidFill>
            <a:miter lim="800000"/>
            <a:headEnd/>
            <a:tailEnd/>
          </a:ln>
        </p:spPr>
        <p:txBody>
          <a:bodyPr/>
          <a:lstStyle/>
          <a:p>
            <a:pPr marL="342900" indent="-342900" algn="l">
              <a:lnSpc>
                <a:spcPct val="100000"/>
              </a:lnSpc>
              <a:buFont typeface="Wingdings" pitchFamily="2" charset="2"/>
              <a:buChar char="n"/>
            </a:pPr>
            <a:r>
              <a:rPr lang="en-US" sz="2300" i="0" dirty="0"/>
              <a:t>40% </a:t>
            </a:r>
            <a:r>
              <a:rPr lang="hi-IN" sz="2300" i="0" dirty="0" smtClean="0"/>
              <a:t>बच्चे कुपोषण का शिकार: अफ्रीका के सहारा इलाके से दोगुना</a:t>
            </a:r>
            <a:endParaRPr lang="en-US" sz="2300" i="0" dirty="0"/>
          </a:p>
          <a:p>
            <a:pPr marL="342900" indent="-342900" algn="l">
              <a:lnSpc>
                <a:spcPct val="100000"/>
              </a:lnSpc>
              <a:buFont typeface="Wingdings" pitchFamily="2" charset="2"/>
              <a:buChar char="n"/>
            </a:pPr>
            <a:endParaRPr lang="en-US" sz="2300" i="0" dirty="0"/>
          </a:p>
          <a:p>
            <a:pPr marL="342900" indent="-342900" algn="l">
              <a:lnSpc>
                <a:spcPct val="100000"/>
              </a:lnSpc>
              <a:buFont typeface="Wingdings" pitchFamily="2" charset="2"/>
              <a:buChar char="n"/>
            </a:pPr>
            <a:r>
              <a:rPr lang="hi-IN" sz="2300" i="0" dirty="0" smtClean="0"/>
              <a:t>ग्लोबल हंगर इंडेक्स </a:t>
            </a:r>
            <a:r>
              <a:rPr lang="en-US" sz="2300" i="0" dirty="0" smtClean="0"/>
              <a:t>(2017) </a:t>
            </a:r>
            <a:r>
              <a:rPr lang="hi-IN" sz="2300" i="0" dirty="0" smtClean="0"/>
              <a:t>में भारत </a:t>
            </a:r>
            <a:r>
              <a:rPr lang="en-US" sz="2300" i="0" dirty="0" smtClean="0"/>
              <a:t>119</a:t>
            </a:r>
            <a:r>
              <a:rPr lang="hi-IN" sz="2300" i="0" dirty="0" smtClean="0"/>
              <a:t> देशो में </a:t>
            </a:r>
            <a:r>
              <a:rPr lang="en-US" sz="2300" i="0" dirty="0" smtClean="0"/>
              <a:t>100</a:t>
            </a:r>
            <a:r>
              <a:rPr lang="hi-IN" sz="2300" i="0" dirty="0" smtClean="0"/>
              <a:t>वे स्थान पर</a:t>
            </a:r>
            <a:endParaRPr lang="en-US" sz="2300" i="0" dirty="0"/>
          </a:p>
          <a:p>
            <a:pPr marL="342900" indent="-342900" algn="l">
              <a:lnSpc>
                <a:spcPct val="100000"/>
              </a:lnSpc>
            </a:pPr>
            <a:r>
              <a:rPr lang="en-US" sz="2300" i="0" dirty="0"/>
              <a:t> </a:t>
            </a:r>
          </a:p>
          <a:p>
            <a:pPr marL="342900" indent="-342900">
              <a:lnSpc>
                <a:spcPct val="100000"/>
              </a:lnSpc>
              <a:buFont typeface="Wingdings" pitchFamily="2" charset="2"/>
              <a:buChar char="n"/>
            </a:pPr>
            <a:r>
              <a:rPr lang="en-US" sz="2300" dirty="0" smtClean="0"/>
              <a:t>GHI </a:t>
            </a:r>
            <a:r>
              <a:rPr lang="en-US" sz="2300" dirty="0" err="1" smtClean="0"/>
              <a:t>रपट</a:t>
            </a:r>
            <a:r>
              <a:rPr lang="en-US" sz="2300" dirty="0" smtClean="0"/>
              <a:t> 2011के </a:t>
            </a:r>
            <a:r>
              <a:rPr lang="en-US" sz="2300" dirty="0" err="1" smtClean="0"/>
              <a:t>मुताबिक</a:t>
            </a:r>
            <a:r>
              <a:rPr lang="en-US" sz="2300" dirty="0" smtClean="0"/>
              <a:t>, 1996</a:t>
            </a:r>
            <a:r>
              <a:rPr lang="hi-IN" sz="2300" dirty="0" smtClean="0"/>
              <a:t> से </a:t>
            </a:r>
            <a:r>
              <a:rPr lang="en-US" sz="2300" dirty="0" smtClean="0"/>
              <a:t>2011</a:t>
            </a:r>
            <a:r>
              <a:rPr lang="hi-IN" sz="2300" dirty="0" smtClean="0"/>
              <a:t> के बीच </a:t>
            </a:r>
            <a:r>
              <a:rPr lang="en-US" sz="2300" dirty="0" smtClean="0"/>
              <a:t>81 </a:t>
            </a:r>
            <a:r>
              <a:rPr lang="hi-IN" sz="2300" dirty="0" smtClean="0"/>
              <a:t>में से </a:t>
            </a:r>
            <a:r>
              <a:rPr lang="en-US" sz="2300" dirty="0" smtClean="0"/>
              <a:t>78 </a:t>
            </a:r>
            <a:r>
              <a:rPr lang="hi-IN" sz="2300" dirty="0" smtClean="0"/>
              <a:t>देशों ने भुखमरी में अपनी स्थिति बेहतर की; भारत बाकी 3 देशों में था</a:t>
            </a:r>
            <a:r>
              <a:rPr lang="en-US" sz="2300" dirty="0" smtClean="0"/>
              <a:t> </a:t>
            </a:r>
            <a:endParaRPr lang="en-IN" sz="2300" i="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4195">
                                            <p:bg/>
                                          </p:spTgt>
                                        </p:tgtEl>
                                        <p:attrNameLst>
                                          <p:attrName>style.visibility</p:attrName>
                                        </p:attrNameLst>
                                      </p:cBhvr>
                                      <p:to>
                                        <p:strVal val="visible"/>
                                      </p:to>
                                    </p:set>
                                    <p:animEffect transition="in" filter="wipe(up)">
                                      <p:cBhvr>
                                        <p:cTn id="7" dur="500"/>
                                        <p:tgtEl>
                                          <p:spTgt spid="264195">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64195">
                                            <p:txEl>
                                              <p:pRg st="0" end="0"/>
                                            </p:txEl>
                                          </p:spTgt>
                                        </p:tgtEl>
                                        <p:attrNameLst>
                                          <p:attrName>style.visibility</p:attrName>
                                        </p:attrNameLst>
                                      </p:cBhvr>
                                      <p:to>
                                        <p:strVal val="visible"/>
                                      </p:to>
                                    </p:set>
                                    <p:animEffect transition="in" filter="wipe(up)">
                                      <p:cBhvr>
                                        <p:cTn id="10" dur="500"/>
                                        <p:tgtEl>
                                          <p:spTgt spid="264195">
                                            <p:txEl>
                                              <p:pRg st="0" end="0"/>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64195">
                                            <p:txEl>
                                              <p:pRg st="1" end="1"/>
                                            </p:txEl>
                                          </p:spTgt>
                                        </p:tgtEl>
                                        <p:attrNameLst>
                                          <p:attrName>style.visibility</p:attrName>
                                        </p:attrNameLst>
                                      </p:cBhvr>
                                      <p:to>
                                        <p:strVal val="visible"/>
                                      </p:to>
                                    </p:set>
                                    <p:animEffect transition="in" filter="wipe(up)">
                                      <p:cBhvr>
                                        <p:cTn id="13" dur="500"/>
                                        <p:tgtEl>
                                          <p:spTgt spid="264195">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64199"/>
                                        </p:tgtEl>
                                        <p:attrNameLst>
                                          <p:attrName>style.visibility</p:attrName>
                                        </p:attrNameLst>
                                      </p:cBhvr>
                                      <p:to>
                                        <p:strVal val="visible"/>
                                      </p:to>
                                    </p:set>
                                    <p:animEffect transition="in" filter="wipe(up)">
                                      <p:cBhvr>
                                        <p:cTn id="23" dur="500"/>
                                        <p:tgtEl>
                                          <p:spTgt spid="264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build="p" animBg="1"/>
      <p:bldP spid="26419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228600"/>
            <a:ext cx="8153400" cy="914400"/>
          </a:xfrm>
        </p:spPr>
        <p:txBody>
          <a:bodyPr/>
          <a:lstStyle/>
          <a:p>
            <a:r>
              <a:rPr lang="en-US" sz="3200" dirty="0" err="1" smtClean="0"/>
              <a:t>आप</a:t>
            </a:r>
            <a:r>
              <a:rPr lang="en-US" sz="3200" dirty="0" smtClean="0"/>
              <a:t> </a:t>
            </a:r>
            <a:r>
              <a:rPr lang="en-US" sz="3200" dirty="0" err="1" smtClean="0"/>
              <a:t>के</a:t>
            </a:r>
            <a:r>
              <a:rPr lang="en-US" sz="3200" dirty="0" smtClean="0"/>
              <a:t> </a:t>
            </a:r>
            <a:r>
              <a:rPr lang="en-US" sz="3200" dirty="0" err="1" smtClean="0"/>
              <a:t>अनुसार</a:t>
            </a:r>
            <a:r>
              <a:rPr lang="en-US" sz="3200" dirty="0" smtClean="0"/>
              <a:t>, </a:t>
            </a:r>
            <a:r>
              <a:rPr lang="en-US" sz="3200" dirty="0" err="1" smtClean="0"/>
              <a:t>भारत</a:t>
            </a:r>
            <a:r>
              <a:rPr lang="en-US" sz="3200" dirty="0" smtClean="0"/>
              <a:t> </a:t>
            </a:r>
            <a:r>
              <a:rPr lang="en-US" sz="3200" dirty="0" err="1" smtClean="0"/>
              <a:t>में</a:t>
            </a:r>
            <a:r>
              <a:rPr lang="en-US" sz="3200" dirty="0" smtClean="0"/>
              <a:t> </a:t>
            </a:r>
            <a:r>
              <a:rPr lang="en-US" sz="3200" dirty="0" err="1" smtClean="0"/>
              <a:t>कुपोषण</a:t>
            </a:r>
            <a:r>
              <a:rPr lang="en-US" sz="3200" dirty="0" smtClean="0"/>
              <a:t> </a:t>
            </a:r>
            <a:r>
              <a:rPr lang="en-US" sz="3200" dirty="0" err="1" smtClean="0"/>
              <a:t>और</a:t>
            </a:r>
            <a:r>
              <a:rPr lang="en-US" sz="3200" dirty="0" smtClean="0"/>
              <a:t> </a:t>
            </a:r>
            <a:r>
              <a:rPr lang="en-US" sz="3200" dirty="0" err="1" smtClean="0"/>
              <a:t>भुखमरी</a:t>
            </a:r>
            <a:r>
              <a:rPr lang="en-US" sz="3200" dirty="0" smtClean="0"/>
              <a:t> </a:t>
            </a:r>
            <a:r>
              <a:rPr lang="en-US" sz="3200" dirty="0" err="1" smtClean="0"/>
              <a:t>के</a:t>
            </a:r>
            <a:r>
              <a:rPr lang="en-US" sz="3200" dirty="0" smtClean="0"/>
              <a:t> </a:t>
            </a:r>
            <a:r>
              <a:rPr lang="en-US" sz="3200" dirty="0" err="1" smtClean="0"/>
              <a:t>क्या</a:t>
            </a:r>
            <a:r>
              <a:rPr lang="en-US" sz="3200" dirty="0" smtClean="0"/>
              <a:t> </a:t>
            </a:r>
            <a:r>
              <a:rPr lang="en-US" sz="3200" dirty="0" err="1" smtClean="0"/>
              <a:t>कारण</a:t>
            </a:r>
            <a:r>
              <a:rPr lang="en-US" sz="3200" dirty="0" smtClean="0"/>
              <a:t> </a:t>
            </a:r>
            <a:r>
              <a:rPr lang="en-US" sz="3200" dirty="0" err="1" smtClean="0"/>
              <a:t>हैं</a:t>
            </a:r>
            <a:r>
              <a:rPr lang="en-US" sz="3200" dirty="0" smtClean="0"/>
              <a:t>?</a:t>
            </a:r>
            <a:endParaRPr lang="en-IN" sz="3200" dirty="0" smtClean="0"/>
          </a:p>
        </p:txBody>
      </p:sp>
      <p:sp>
        <p:nvSpPr>
          <p:cNvPr id="12291" name="Rectangle 3"/>
          <p:cNvSpPr>
            <a:spLocks noGrp="1" noChangeArrowheads="1"/>
          </p:cNvSpPr>
          <p:nvPr>
            <p:ph type="body" idx="1"/>
          </p:nvPr>
        </p:nvSpPr>
        <p:spPr/>
        <p:txBody>
          <a:bodyPr/>
          <a:lstStyle/>
          <a:p>
            <a:endParaRPr lang="en-IN"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228600"/>
            <a:ext cx="8382000" cy="914400"/>
          </a:xfrm>
        </p:spPr>
        <p:txBody>
          <a:bodyPr/>
          <a:lstStyle/>
          <a:p>
            <a:r>
              <a:rPr lang="hi-IN" sz="3200" dirty="0" smtClean="0"/>
              <a:t>क्या अमेरिका जैसे विकसित देश में भुखमरी या कुपोषण की समस्या होगी?</a:t>
            </a:r>
            <a:endParaRPr lang="en-IN" sz="3200" dirty="0" smtClean="0"/>
          </a:p>
        </p:txBody>
      </p:sp>
      <p:sp>
        <p:nvSpPr>
          <p:cNvPr id="603140" name="Rectangle 4"/>
          <p:cNvSpPr>
            <a:spLocks noGrp="1" noChangeArrowheads="1"/>
          </p:cNvSpPr>
          <p:nvPr>
            <p:ph type="body" sz="half" idx="1"/>
          </p:nvPr>
        </p:nvSpPr>
        <p:spPr>
          <a:xfrm>
            <a:off x="457200" y="1219200"/>
            <a:ext cx="5638800" cy="4724400"/>
          </a:xfrm>
        </p:spPr>
        <p:txBody>
          <a:bodyPr/>
          <a:lstStyle/>
          <a:p>
            <a:r>
              <a:rPr lang="en-US" sz="2700" dirty="0" err="1" smtClean="0"/>
              <a:t>कुल</a:t>
            </a:r>
            <a:r>
              <a:rPr lang="en-US" sz="2700" dirty="0" smtClean="0"/>
              <a:t> </a:t>
            </a:r>
            <a:r>
              <a:rPr lang="en-US" sz="2700" dirty="0" err="1" smtClean="0"/>
              <a:t>आबादी</a:t>
            </a:r>
            <a:r>
              <a:rPr lang="en-US" sz="2700" dirty="0" smtClean="0"/>
              <a:t>:</a:t>
            </a:r>
          </a:p>
          <a:p>
            <a:r>
              <a:rPr lang="en-US" sz="2700" dirty="0" err="1" smtClean="0"/>
              <a:t>गरीबी</a:t>
            </a:r>
            <a:r>
              <a:rPr lang="en-US" sz="2700" dirty="0" smtClean="0"/>
              <a:t> </a:t>
            </a:r>
            <a:r>
              <a:rPr lang="en-US" sz="2700" dirty="0" err="1" smtClean="0"/>
              <a:t>रेखा</a:t>
            </a:r>
            <a:r>
              <a:rPr lang="en-US" sz="2700" dirty="0" smtClean="0"/>
              <a:t> </a:t>
            </a:r>
            <a:r>
              <a:rPr lang="en-US" sz="2700" dirty="0" err="1" smtClean="0"/>
              <a:t>के</a:t>
            </a:r>
            <a:r>
              <a:rPr lang="en-US" sz="2700" dirty="0" smtClean="0"/>
              <a:t> </a:t>
            </a:r>
            <a:r>
              <a:rPr lang="en-US" sz="2700" dirty="0" err="1" smtClean="0"/>
              <a:t>नीचे</a:t>
            </a:r>
            <a:r>
              <a:rPr lang="en-US" sz="2700" dirty="0" smtClean="0"/>
              <a:t> </a:t>
            </a:r>
            <a:r>
              <a:rPr lang="en-US" sz="2700" dirty="0" err="1" smtClean="0"/>
              <a:t>की</a:t>
            </a:r>
            <a:r>
              <a:rPr lang="en-US" sz="2700" dirty="0" smtClean="0"/>
              <a:t> </a:t>
            </a:r>
            <a:r>
              <a:rPr lang="en-US" sz="2700" dirty="0" err="1" smtClean="0"/>
              <a:t>आबादी</a:t>
            </a:r>
            <a:r>
              <a:rPr lang="en-US" sz="2700" dirty="0" smtClean="0"/>
              <a:t>: </a:t>
            </a:r>
            <a:r>
              <a:rPr lang="en-US" sz="2000" dirty="0" smtClean="0"/>
              <a:t>(</a:t>
            </a:r>
            <a:r>
              <a:rPr lang="en-US" sz="2000" dirty="0" err="1" smtClean="0"/>
              <a:t>वह</a:t>
            </a:r>
            <a:r>
              <a:rPr lang="en-US" sz="2000" dirty="0" smtClean="0"/>
              <a:t> </a:t>
            </a:r>
            <a:r>
              <a:rPr lang="en-US" sz="2000" dirty="0" err="1" smtClean="0"/>
              <a:t>लोग</a:t>
            </a:r>
            <a:r>
              <a:rPr lang="en-US" sz="2000" dirty="0" smtClean="0"/>
              <a:t> </a:t>
            </a:r>
            <a:r>
              <a:rPr lang="en-US" sz="2000" dirty="0" err="1" smtClean="0"/>
              <a:t>जो</a:t>
            </a:r>
            <a:r>
              <a:rPr lang="en-US" sz="2000" dirty="0" smtClean="0"/>
              <a:t> </a:t>
            </a:r>
            <a:r>
              <a:rPr lang="en-US" sz="2000" dirty="0" err="1" smtClean="0"/>
              <a:t>अपनी</a:t>
            </a:r>
            <a:r>
              <a:rPr lang="en-US" sz="2000" dirty="0" smtClean="0"/>
              <a:t> </a:t>
            </a:r>
            <a:r>
              <a:rPr lang="en-US" sz="2000" dirty="0" err="1" smtClean="0"/>
              <a:t>थाली</a:t>
            </a:r>
            <a:r>
              <a:rPr lang="en-US" sz="2000" dirty="0" smtClean="0"/>
              <a:t> </a:t>
            </a:r>
            <a:r>
              <a:rPr lang="en-US" sz="2000" dirty="0" err="1" smtClean="0"/>
              <a:t>पर</a:t>
            </a:r>
            <a:r>
              <a:rPr lang="en-US" sz="2000" dirty="0" smtClean="0"/>
              <a:t> </a:t>
            </a:r>
            <a:r>
              <a:rPr lang="en-US" sz="2000" dirty="0" err="1" smtClean="0"/>
              <a:t>पर्याप्त</a:t>
            </a:r>
            <a:r>
              <a:rPr lang="en-US" sz="2000" dirty="0" smtClean="0"/>
              <a:t> </a:t>
            </a:r>
            <a:r>
              <a:rPr lang="en-US" sz="2000" dirty="0" err="1" smtClean="0"/>
              <a:t>खाना</a:t>
            </a:r>
            <a:r>
              <a:rPr lang="en-US" sz="2000" dirty="0" smtClean="0"/>
              <a:t> </a:t>
            </a:r>
            <a:r>
              <a:rPr lang="en-US" sz="2000" dirty="0" err="1" smtClean="0"/>
              <a:t>नहीं</a:t>
            </a:r>
            <a:r>
              <a:rPr lang="en-US" sz="2000" dirty="0" smtClean="0"/>
              <a:t> </a:t>
            </a:r>
            <a:r>
              <a:rPr lang="en-US" sz="2000" dirty="0" err="1" smtClean="0"/>
              <a:t>रख</a:t>
            </a:r>
            <a:r>
              <a:rPr lang="en-US" sz="2000" dirty="0" smtClean="0"/>
              <a:t> </a:t>
            </a:r>
            <a:r>
              <a:rPr lang="en-US" sz="2000" dirty="0" err="1" smtClean="0"/>
              <a:t>पाते</a:t>
            </a:r>
            <a:r>
              <a:rPr lang="en-US" sz="2000" dirty="0" smtClean="0"/>
              <a:t>)</a:t>
            </a:r>
          </a:p>
          <a:p>
            <a:endParaRPr lang="en-US" sz="2000" dirty="0" smtClean="0"/>
          </a:p>
          <a:p>
            <a:r>
              <a:rPr lang="en-US" sz="2700" dirty="0" smtClean="0"/>
              <a:t>% </a:t>
            </a:r>
            <a:r>
              <a:rPr lang="en-US" sz="2700" dirty="0" err="1" smtClean="0"/>
              <a:t>हिस्पनिक</a:t>
            </a:r>
            <a:r>
              <a:rPr lang="en-US" sz="2700" dirty="0" smtClean="0"/>
              <a:t> </a:t>
            </a:r>
            <a:r>
              <a:rPr lang="en-US" sz="2700" dirty="0" err="1" smtClean="0"/>
              <a:t>लोग</a:t>
            </a:r>
            <a:r>
              <a:rPr lang="en-US" sz="2700" dirty="0" smtClean="0"/>
              <a:t> </a:t>
            </a:r>
            <a:r>
              <a:rPr lang="en-US" sz="2700" dirty="0" err="1" smtClean="0"/>
              <a:t>जो</a:t>
            </a:r>
            <a:r>
              <a:rPr lang="en-US" sz="2700" dirty="0" smtClean="0"/>
              <a:t> </a:t>
            </a:r>
            <a:r>
              <a:rPr lang="en-US" sz="2700" dirty="0" err="1" smtClean="0"/>
              <a:t>गरीबी</a:t>
            </a:r>
            <a:r>
              <a:rPr lang="en-US" sz="2700" dirty="0" smtClean="0"/>
              <a:t> </a:t>
            </a:r>
            <a:r>
              <a:rPr lang="en-US" sz="2700" dirty="0" err="1" smtClean="0"/>
              <a:t>रेखा</a:t>
            </a:r>
            <a:r>
              <a:rPr lang="en-US" sz="2700" dirty="0" smtClean="0"/>
              <a:t> </a:t>
            </a:r>
            <a:r>
              <a:rPr lang="en-US" sz="2700" dirty="0" err="1" smtClean="0"/>
              <a:t>के</a:t>
            </a:r>
            <a:r>
              <a:rPr lang="en-US" sz="2700" dirty="0" smtClean="0"/>
              <a:t> </a:t>
            </a:r>
            <a:r>
              <a:rPr lang="en-US" sz="2700" dirty="0" err="1" smtClean="0"/>
              <a:t>नीचे</a:t>
            </a:r>
            <a:endParaRPr lang="en-US" sz="2700" dirty="0" smtClean="0"/>
          </a:p>
          <a:p>
            <a:r>
              <a:rPr lang="en-US" sz="2700" dirty="0" smtClean="0"/>
              <a:t>% </a:t>
            </a:r>
            <a:r>
              <a:rPr lang="hi-IN" sz="2700" dirty="0" smtClean="0"/>
              <a:t>अफ्रीकी-अमेरिकी </a:t>
            </a:r>
            <a:r>
              <a:rPr lang="en-US" sz="2700" dirty="0" err="1" smtClean="0"/>
              <a:t>लोग</a:t>
            </a:r>
            <a:r>
              <a:rPr lang="en-US" sz="2700" dirty="0" smtClean="0"/>
              <a:t> </a:t>
            </a:r>
            <a:r>
              <a:rPr lang="en-US" sz="2700" dirty="0" err="1" smtClean="0"/>
              <a:t>जो</a:t>
            </a:r>
            <a:r>
              <a:rPr lang="en-US" sz="2700" dirty="0" smtClean="0"/>
              <a:t> </a:t>
            </a:r>
            <a:r>
              <a:rPr lang="en-US" sz="2700" dirty="0" err="1" smtClean="0"/>
              <a:t>गरीबी</a:t>
            </a:r>
            <a:r>
              <a:rPr lang="en-US" sz="2700" dirty="0" smtClean="0"/>
              <a:t> </a:t>
            </a:r>
            <a:r>
              <a:rPr lang="en-US" sz="2700" dirty="0" err="1" smtClean="0"/>
              <a:t>रेखा</a:t>
            </a:r>
            <a:r>
              <a:rPr lang="en-US" sz="2700" dirty="0" smtClean="0"/>
              <a:t> </a:t>
            </a:r>
            <a:r>
              <a:rPr lang="en-US" sz="2700" dirty="0" err="1" smtClean="0"/>
              <a:t>के</a:t>
            </a:r>
            <a:r>
              <a:rPr lang="en-US" sz="2700" dirty="0" smtClean="0"/>
              <a:t> </a:t>
            </a:r>
            <a:r>
              <a:rPr lang="en-US" sz="2700" dirty="0" err="1" smtClean="0"/>
              <a:t>नीचे</a:t>
            </a:r>
            <a:endParaRPr lang="en-US" sz="2700" dirty="0" smtClean="0"/>
          </a:p>
          <a:p>
            <a:endParaRPr lang="en-US" sz="2700" dirty="0" smtClean="0"/>
          </a:p>
          <a:p>
            <a:r>
              <a:rPr lang="en-US" sz="2700" dirty="0" smtClean="0"/>
              <a:t>% </a:t>
            </a:r>
            <a:r>
              <a:rPr lang="en-US" sz="2700" dirty="0" err="1" smtClean="0"/>
              <a:t>बच्चे</a:t>
            </a:r>
            <a:r>
              <a:rPr lang="hi-IN" sz="2700" dirty="0" smtClean="0"/>
              <a:t>,</a:t>
            </a:r>
            <a:r>
              <a:rPr lang="en-US" sz="2700" dirty="0" smtClean="0"/>
              <a:t> </a:t>
            </a:r>
            <a:r>
              <a:rPr lang="en-US" sz="2700" dirty="0" err="1" smtClean="0"/>
              <a:t>जो</a:t>
            </a:r>
            <a:r>
              <a:rPr lang="en-US" sz="2700" dirty="0" smtClean="0"/>
              <a:t> </a:t>
            </a:r>
            <a:r>
              <a:rPr lang="en-US" sz="2700" dirty="0" err="1" smtClean="0"/>
              <a:t>भूख</a:t>
            </a:r>
            <a:r>
              <a:rPr lang="en-US" sz="2700" dirty="0" smtClean="0"/>
              <a:t> </a:t>
            </a:r>
            <a:r>
              <a:rPr lang="en-US" sz="2700" dirty="0" err="1" smtClean="0"/>
              <a:t>के</a:t>
            </a:r>
            <a:r>
              <a:rPr lang="en-US" sz="2700" dirty="0" smtClean="0"/>
              <a:t> </a:t>
            </a:r>
            <a:r>
              <a:rPr lang="en-US" sz="2700" dirty="0" err="1" smtClean="0"/>
              <a:t>जोखिम</a:t>
            </a:r>
            <a:r>
              <a:rPr lang="en-US" sz="2700" dirty="0" smtClean="0"/>
              <a:t> </a:t>
            </a:r>
            <a:r>
              <a:rPr lang="en-US" sz="2700" dirty="0" err="1" smtClean="0"/>
              <a:t>के</a:t>
            </a:r>
            <a:r>
              <a:rPr lang="en-US" sz="2700" dirty="0" smtClean="0"/>
              <a:t> </a:t>
            </a:r>
            <a:r>
              <a:rPr lang="en-US" sz="2700" dirty="0" err="1" smtClean="0"/>
              <a:t>साथ</a:t>
            </a:r>
            <a:r>
              <a:rPr lang="en-US" sz="2700" dirty="0" smtClean="0"/>
              <a:t> </a:t>
            </a:r>
            <a:r>
              <a:rPr lang="en-US" sz="2700" dirty="0" err="1" smtClean="0"/>
              <a:t>जी</a:t>
            </a:r>
            <a:r>
              <a:rPr lang="en-US" sz="2700" dirty="0" smtClean="0"/>
              <a:t> </a:t>
            </a:r>
            <a:r>
              <a:rPr lang="en-US" sz="2700" dirty="0" err="1" smtClean="0"/>
              <a:t>रहे</a:t>
            </a:r>
            <a:r>
              <a:rPr lang="en-US" sz="2700" dirty="0" smtClean="0"/>
              <a:t> </a:t>
            </a:r>
            <a:r>
              <a:rPr lang="en-US" sz="2700" dirty="0" err="1" smtClean="0"/>
              <a:t>हैं</a:t>
            </a:r>
            <a:endParaRPr lang="en-US" sz="2700" dirty="0" smtClean="0"/>
          </a:p>
          <a:p>
            <a:pPr>
              <a:buFont typeface="Wingdings" pitchFamily="2" charset="2"/>
              <a:buNone/>
            </a:pPr>
            <a:endParaRPr lang="en-IN" sz="2700" dirty="0" smtClean="0"/>
          </a:p>
        </p:txBody>
      </p:sp>
      <p:sp>
        <p:nvSpPr>
          <p:cNvPr id="603141" name="Rectangle 5"/>
          <p:cNvSpPr>
            <a:spLocks noGrp="1" noChangeArrowheads="1"/>
          </p:cNvSpPr>
          <p:nvPr>
            <p:ph type="body" sz="half" idx="2"/>
          </p:nvPr>
        </p:nvSpPr>
        <p:spPr>
          <a:xfrm>
            <a:off x="6210300" y="1219200"/>
            <a:ext cx="2705100" cy="4191000"/>
          </a:xfrm>
        </p:spPr>
        <p:txBody>
          <a:bodyPr/>
          <a:lstStyle/>
          <a:p>
            <a:r>
              <a:rPr lang="en-US" sz="2700" dirty="0" smtClean="0"/>
              <a:t>318 </a:t>
            </a:r>
            <a:r>
              <a:rPr lang="en-US" sz="2700" dirty="0" err="1" smtClean="0"/>
              <a:t>mn</a:t>
            </a:r>
            <a:endParaRPr lang="en-US" sz="2700" dirty="0" smtClean="0"/>
          </a:p>
          <a:p>
            <a:r>
              <a:rPr lang="en-US" sz="2700" dirty="0" smtClean="0"/>
              <a:t>48 </a:t>
            </a:r>
            <a:r>
              <a:rPr lang="en-US" sz="2700" dirty="0" err="1" smtClean="0"/>
              <a:t>mn</a:t>
            </a:r>
            <a:r>
              <a:rPr lang="en-US" sz="2700" dirty="0" smtClean="0"/>
              <a:t>  (15%)</a:t>
            </a:r>
          </a:p>
          <a:p>
            <a:endParaRPr lang="en-US" sz="2700" dirty="0" smtClean="0"/>
          </a:p>
          <a:p>
            <a:r>
              <a:rPr lang="en-US" sz="2700" dirty="0" smtClean="0"/>
              <a:t>22.4%</a:t>
            </a:r>
          </a:p>
          <a:p>
            <a:endParaRPr lang="en-US" sz="2700" dirty="0" smtClean="0"/>
          </a:p>
          <a:p>
            <a:r>
              <a:rPr lang="en-US" sz="2700" dirty="0" smtClean="0"/>
              <a:t>26.1%</a:t>
            </a:r>
          </a:p>
          <a:p>
            <a:endParaRPr lang="hi-IN" sz="2700" dirty="0" smtClean="0"/>
          </a:p>
          <a:p>
            <a:endParaRPr lang="en-US" sz="2700" dirty="0" smtClean="0"/>
          </a:p>
          <a:p>
            <a:r>
              <a:rPr lang="en-US" sz="2700" dirty="0" smtClean="0"/>
              <a:t>20%</a:t>
            </a:r>
          </a:p>
          <a:p>
            <a:endParaRPr lang="en-US" sz="2700" dirty="0" smtClean="0"/>
          </a:p>
          <a:p>
            <a:endParaRPr lang="en-US" sz="2700" dirty="0" smtClean="0"/>
          </a:p>
          <a:p>
            <a:endParaRPr lang="en-IN" sz="2700" dirty="0" smtClean="0"/>
          </a:p>
        </p:txBody>
      </p:sp>
      <p:sp>
        <p:nvSpPr>
          <p:cNvPr id="603142" name="Text Box 6"/>
          <p:cNvSpPr txBox="1">
            <a:spLocks noChangeArrowheads="1"/>
          </p:cNvSpPr>
          <p:nvPr/>
        </p:nvSpPr>
        <p:spPr bwMode="auto">
          <a:xfrm>
            <a:off x="685800" y="6043613"/>
            <a:ext cx="7981950" cy="585787"/>
          </a:xfrm>
          <a:prstGeom prst="rect">
            <a:avLst/>
          </a:prstGeom>
          <a:noFill/>
          <a:ln w="9525" algn="ctr">
            <a:noFill/>
            <a:miter lim="800000"/>
            <a:headEnd/>
            <a:tailEnd/>
          </a:ln>
        </p:spPr>
        <p:txBody>
          <a:bodyPr wrap="none">
            <a:spAutoFit/>
          </a:bodyPr>
          <a:lstStyle/>
          <a:p>
            <a:pPr marL="342900" indent="-342900" algn="l"/>
            <a:r>
              <a:rPr lang="en-US" b="1"/>
              <a:t>2014 Statistics, </a:t>
            </a:r>
          </a:p>
          <a:p>
            <a:pPr marL="342900" indent="-342900" algn="l"/>
            <a:r>
              <a:rPr lang="en-US" b="1"/>
              <a:t>Source: Bread for the World, a food policy and hunger strategy institute</a:t>
            </a:r>
            <a:endParaRPr lang="en-IN"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314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314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3140">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3140">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314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314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314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3141">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03141">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0314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03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140" grpId="0" build="p"/>
      <p:bldP spid="6031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err="1" smtClean="0"/>
              <a:t>साथ</a:t>
            </a:r>
            <a:r>
              <a:rPr lang="en-US" dirty="0" smtClean="0"/>
              <a:t> </a:t>
            </a:r>
            <a:r>
              <a:rPr lang="en-US" dirty="0" err="1" smtClean="0"/>
              <a:t>ही</a:t>
            </a:r>
            <a:r>
              <a:rPr lang="en-US" dirty="0" smtClean="0"/>
              <a:t> </a:t>
            </a:r>
            <a:r>
              <a:rPr lang="en-US" dirty="0" err="1" smtClean="0"/>
              <a:t>अमरीकी</a:t>
            </a:r>
            <a:r>
              <a:rPr lang="en-US" dirty="0" smtClean="0"/>
              <a:t> </a:t>
            </a:r>
            <a:r>
              <a:rPr lang="en-US" dirty="0" err="1" smtClean="0"/>
              <a:t>संदर्भ</a:t>
            </a:r>
            <a:r>
              <a:rPr lang="en-US" dirty="0" smtClean="0"/>
              <a:t> </a:t>
            </a:r>
            <a:r>
              <a:rPr lang="en-US" dirty="0" err="1" smtClean="0"/>
              <a:t>में</a:t>
            </a:r>
            <a:r>
              <a:rPr lang="en-US" dirty="0" smtClean="0"/>
              <a:t>…</a:t>
            </a:r>
            <a:endParaRPr lang="en-IN" dirty="0" smtClean="0"/>
          </a:p>
        </p:txBody>
      </p:sp>
      <p:sp>
        <p:nvSpPr>
          <p:cNvPr id="14339" name="Rectangle 3"/>
          <p:cNvSpPr>
            <a:spLocks noGrp="1" noChangeArrowheads="1"/>
          </p:cNvSpPr>
          <p:nvPr>
            <p:ph type="body" idx="1"/>
          </p:nvPr>
        </p:nvSpPr>
        <p:spPr/>
        <p:txBody>
          <a:bodyPr/>
          <a:lstStyle/>
          <a:p>
            <a:r>
              <a:rPr lang="en-US" dirty="0" err="1" smtClean="0"/>
              <a:t>भुखमरी</a:t>
            </a:r>
            <a:r>
              <a:rPr lang="en-US" dirty="0" smtClean="0"/>
              <a:t> </a:t>
            </a:r>
            <a:r>
              <a:rPr lang="en-US" dirty="0" err="1" smtClean="0"/>
              <a:t>और</a:t>
            </a:r>
            <a:r>
              <a:rPr lang="en-US" dirty="0" smtClean="0"/>
              <a:t> </a:t>
            </a:r>
            <a:r>
              <a:rPr lang="en-US" dirty="0" err="1" smtClean="0"/>
              <a:t>कुपोषण</a:t>
            </a:r>
            <a:r>
              <a:rPr lang="en-US" dirty="0" smtClean="0"/>
              <a:t> </a:t>
            </a:r>
            <a:r>
              <a:rPr lang="en-US" dirty="0" err="1" smtClean="0"/>
              <a:t>के</a:t>
            </a:r>
            <a:r>
              <a:rPr lang="en-US" dirty="0" smtClean="0"/>
              <a:t> </a:t>
            </a:r>
            <a:r>
              <a:rPr lang="en-US" dirty="0" err="1" smtClean="0"/>
              <a:t>साथ-साथ</a:t>
            </a:r>
            <a:endParaRPr lang="en-US" dirty="0" smtClean="0"/>
          </a:p>
          <a:p>
            <a:pPr lvl="1"/>
            <a:r>
              <a:rPr lang="en-US" dirty="0" err="1" smtClean="0"/>
              <a:t>आबादी</a:t>
            </a:r>
            <a:r>
              <a:rPr lang="en-US" dirty="0" smtClean="0"/>
              <a:t> </a:t>
            </a:r>
            <a:r>
              <a:rPr lang="en-US" dirty="0" err="1" smtClean="0"/>
              <a:t>में</a:t>
            </a:r>
            <a:r>
              <a:rPr lang="en-US" dirty="0" smtClean="0"/>
              <a:t> </a:t>
            </a:r>
            <a:r>
              <a:rPr lang="en-US" dirty="0" err="1" smtClean="0"/>
              <a:t>मोटापे</a:t>
            </a:r>
            <a:r>
              <a:rPr lang="en-US" dirty="0" smtClean="0"/>
              <a:t> </a:t>
            </a:r>
            <a:r>
              <a:rPr lang="en-US" dirty="0" err="1" smtClean="0"/>
              <a:t>की</a:t>
            </a:r>
            <a:r>
              <a:rPr lang="en-US" dirty="0" smtClean="0"/>
              <a:t> </a:t>
            </a:r>
            <a:r>
              <a:rPr lang="en-US" dirty="0" err="1" smtClean="0"/>
              <a:t>गम्भीर</a:t>
            </a:r>
            <a:r>
              <a:rPr lang="en-US" dirty="0" smtClean="0"/>
              <a:t> </a:t>
            </a:r>
            <a:r>
              <a:rPr lang="en-US" dirty="0" err="1" smtClean="0"/>
              <a:t>समस्या</a:t>
            </a:r>
            <a:endParaRPr lang="en-US" dirty="0" smtClean="0"/>
          </a:p>
          <a:p>
            <a:pPr lvl="1"/>
            <a:r>
              <a:rPr lang="en-US" dirty="0" err="1" smtClean="0"/>
              <a:t>खाद्य</a:t>
            </a:r>
            <a:r>
              <a:rPr lang="en-US" dirty="0" smtClean="0"/>
              <a:t> </a:t>
            </a:r>
            <a:r>
              <a:rPr lang="en-US" dirty="0" err="1" smtClean="0"/>
              <a:t>उत्पादन</a:t>
            </a:r>
            <a:r>
              <a:rPr lang="en-US" dirty="0" smtClean="0"/>
              <a:t> </a:t>
            </a:r>
            <a:r>
              <a:rPr lang="en-US" dirty="0" err="1" smtClean="0"/>
              <a:t>की</a:t>
            </a:r>
            <a:r>
              <a:rPr lang="en-US" dirty="0" smtClean="0"/>
              <a:t> </a:t>
            </a:r>
            <a:r>
              <a:rPr lang="en-US" dirty="0" err="1" smtClean="0"/>
              <a:t>घोर</a:t>
            </a:r>
            <a:r>
              <a:rPr lang="en-US" dirty="0" smtClean="0"/>
              <a:t> </a:t>
            </a:r>
            <a:r>
              <a:rPr lang="en-US" dirty="0" err="1" smtClean="0"/>
              <a:t>बहुतायत</a:t>
            </a:r>
            <a:endParaRPr lang="en-US" dirty="0" smtClean="0"/>
          </a:p>
          <a:p>
            <a:pPr lvl="1"/>
            <a:r>
              <a:rPr lang="en-US" dirty="0" err="1" smtClean="0"/>
              <a:t>काफ़ी</a:t>
            </a:r>
            <a:r>
              <a:rPr lang="en-US" dirty="0" smtClean="0"/>
              <a:t> </a:t>
            </a:r>
            <a:r>
              <a:rPr lang="en-US" dirty="0" err="1" smtClean="0"/>
              <a:t>सारे</a:t>
            </a:r>
            <a:r>
              <a:rPr lang="en-US" dirty="0" smtClean="0"/>
              <a:t> </a:t>
            </a:r>
            <a:r>
              <a:rPr lang="en-US" dirty="0" err="1" smtClean="0"/>
              <a:t>खाने</a:t>
            </a:r>
            <a:r>
              <a:rPr lang="en-US" dirty="0" smtClean="0"/>
              <a:t> </a:t>
            </a:r>
            <a:r>
              <a:rPr lang="en-US" dirty="0" err="1" smtClean="0"/>
              <a:t>की</a:t>
            </a:r>
            <a:r>
              <a:rPr lang="en-US" dirty="0" smtClean="0"/>
              <a:t> </a:t>
            </a:r>
            <a:r>
              <a:rPr lang="en-US" dirty="0" err="1" smtClean="0"/>
              <a:t>बर्बादी</a:t>
            </a:r>
            <a:r>
              <a:rPr lang="en-US" dirty="0" smtClean="0"/>
              <a:t> (</a:t>
            </a:r>
            <a:r>
              <a:rPr lang="en-US" dirty="0" err="1" smtClean="0"/>
              <a:t>कुछ</a:t>
            </a:r>
            <a:r>
              <a:rPr lang="en-US" dirty="0" smtClean="0"/>
              <a:t> </a:t>
            </a:r>
            <a:r>
              <a:rPr lang="en-US" dirty="0" err="1" smtClean="0"/>
              <a:t>आँकड़ों</a:t>
            </a:r>
            <a:r>
              <a:rPr lang="en-US" dirty="0" smtClean="0"/>
              <a:t> </a:t>
            </a:r>
            <a:r>
              <a:rPr lang="en-US" dirty="0" err="1" smtClean="0"/>
              <a:t>के</a:t>
            </a:r>
            <a:r>
              <a:rPr lang="en-US" dirty="0" smtClean="0"/>
              <a:t> </a:t>
            </a:r>
            <a:r>
              <a:rPr lang="en-US" dirty="0" err="1" smtClean="0"/>
              <a:t>अनुसार</a:t>
            </a:r>
            <a:r>
              <a:rPr lang="en-US" dirty="0" smtClean="0"/>
              <a:t> </a:t>
            </a:r>
            <a:r>
              <a:rPr lang="en-US" sz="2400" dirty="0" smtClean="0"/>
              <a:t>40%</a:t>
            </a:r>
            <a:r>
              <a:rPr lang="en-US" dirty="0" smtClean="0"/>
              <a:t> </a:t>
            </a:r>
            <a:r>
              <a:rPr lang="en-US" dirty="0" err="1" smtClean="0"/>
              <a:t>तक</a:t>
            </a:r>
            <a:r>
              <a:rPr lang="en-US" dirty="0" smtClean="0"/>
              <a:t> )</a:t>
            </a:r>
          </a:p>
          <a:p>
            <a:pPr lvl="1"/>
            <a:r>
              <a:rPr lang="en-US" dirty="0" err="1" smtClean="0"/>
              <a:t>और</a:t>
            </a:r>
            <a:r>
              <a:rPr lang="en-US" dirty="0" smtClean="0"/>
              <a:t> </a:t>
            </a:r>
            <a:r>
              <a:rPr lang="en-US" dirty="0" err="1" smtClean="0"/>
              <a:t>वह</a:t>
            </a:r>
            <a:r>
              <a:rPr lang="en-US" dirty="0" smtClean="0"/>
              <a:t> </a:t>
            </a:r>
            <a:r>
              <a:rPr lang="en-US" dirty="0" err="1" smtClean="0"/>
              <a:t>भी</a:t>
            </a:r>
            <a:r>
              <a:rPr lang="en-US" dirty="0" smtClean="0"/>
              <a:t> </a:t>
            </a:r>
            <a:r>
              <a:rPr lang="en-US" dirty="0" err="1" smtClean="0"/>
              <a:t>जो</a:t>
            </a:r>
            <a:r>
              <a:rPr lang="en-US" dirty="0" smtClean="0"/>
              <a:t> </a:t>
            </a:r>
            <a:r>
              <a:rPr lang="en-US" dirty="0" err="1" smtClean="0"/>
              <a:t>दिन</a:t>
            </a:r>
            <a:r>
              <a:rPr lang="en-US" dirty="0" smtClean="0"/>
              <a:t> </a:t>
            </a:r>
            <a:r>
              <a:rPr lang="en-US" dirty="0" err="1" smtClean="0"/>
              <a:t>में</a:t>
            </a:r>
            <a:r>
              <a:rPr lang="en-US" dirty="0" smtClean="0"/>
              <a:t> </a:t>
            </a:r>
            <a:r>
              <a:rPr lang="en-US" dirty="0" err="1" smtClean="0"/>
              <a:t>तीन</a:t>
            </a:r>
            <a:r>
              <a:rPr lang="en-US" dirty="0" smtClean="0"/>
              <a:t> </a:t>
            </a:r>
            <a:r>
              <a:rPr lang="en-US" dirty="0" err="1" smtClean="0"/>
              <a:t>बार</a:t>
            </a:r>
            <a:r>
              <a:rPr lang="en-US" dirty="0" smtClean="0"/>
              <a:t> </a:t>
            </a:r>
            <a:r>
              <a:rPr lang="en-US" dirty="0" err="1" smtClean="0"/>
              <a:t>खा</a:t>
            </a:r>
            <a:r>
              <a:rPr lang="en-US" dirty="0" smtClean="0"/>
              <a:t> </a:t>
            </a:r>
            <a:r>
              <a:rPr lang="en-US" dirty="0" err="1" smtClean="0"/>
              <a:t>रहे</a:t>
            </a:r>
            <a:r>
              <a:rPr lang="en-US" dirty="0" smtClean="0"/>
              <a:t> </a:t>
            </a:r>
            <a:r>
              <a:rPr lang="en-US" dirty="0" err="1" smtClean="0"/>
              <a:t>हैं</a:t>
            </a:r>
            <a:r>
              <a:rPr lang="en-US" dirty="0" smtClean="0"/>
              <a:t>, </a:t>
            </a:r>
            <a:r>
              <a:rPr lang="en-US" dirty="0" err="1" smtClean="0"/>
              <a:t>कई</a:t>
            </a:r>
            <a:r>
              <a:rPr lang="en-US" dirty="0" smtClean="0"/>
              <a:t> </a:t>
            </a:r>
            <a:r>
              <a:rPr lang="en-US" dirty="0" err="1" smtClean="0"/>
              <a:t>आवश्यक</a:t>
            </a:r>
            <a:r>
              <a:rPr lang="en-US" dirty="0" smtClean="0"/>
              <a:t> </a:t>
            </a:r>
            <a:r>
              <a:rPr lang="en-US" dirty="0" err="1" smtClean="0"/>
              <a:t>मिनेरल</a:t>
            </a:r>
            <a:r>
              <a:rPr lang="en-US" dirty="0" smtClean="0"/>
              <a:t> </a:t>
            </a:r>
            <a:r>
              <a:rPr lang="en-US" dirty="0" err="1" smtClean="0"/>
              <a:t>और</a:t>
            </a:r>
            <a:r>
              <a:rPr lang="en-US" dirty="0" smtClean="0"/>
              <a:t> </a:t>
            </a:r>
            <a:r>
              <a:rPr lang="en-US" dirty="0" err="1" smtClean="0"/>
              <a:t>विटामिन</a:t>
            </a:r>
            <a:r>
              <a:rPr lang="en-US" dirty="0" smtClean="0"/>
              <a:t> </a:t>
            </a:r>
            <a:r>
              <a:rPr lang="en-US" dirty="0" err="1" smtClean="0"/>
              <a:t>से</a:t>
            </a:r>
            <a:r>
              <a:rPr lang="en-US" dirty="0" smtClean="0"/>
              <a:t> </a:t>
            </a:r>
            <a:r>
              <a:rPr lang="en-US" dirty="0" err="1" smtClean="0"/>
              <a:t>वन्चित</a:t>
            </a:r>
            <a:r>
              <a:rPr lang="en-US" dirty="0" smtClean="0"/>
              <a:t> </a:t>
            </a:r>
            <a:r>
              <a:rPr lang="en-US" dirty="0" err="1" smtClean="0"/>
              <a:t>हैं</a:t>
            </a:r>
            <a:r>
              <a:rPr lang="en-US" dirty="0" smtClean="0"/>
              <a:t> (</a:t>
            </a:r>
            <a:r>
              <a:rPr lang="en-US" dirty="0" err="1" smtClean="0"/>
              <a:t>सस्ते</a:t>
            </a:r>
            <a:r>
              <a:rPr lang="en-US" dirty="0" smtClean="0"/>
              <a:t> </a:t>
            </a:r>
            <a:r>
              <a:rPr lang="en-US" dirty="0" err="1" smtClean="0"/>
              <a:t>कैलोरीस</a:t>
            </a:r>
            <a:r>
              <a:rPr lang="en-US" dirty="0" smtClean="0"/>
              <a:t> </a:t>
            </a:r>
            <a:r>
              <a:rPr lang="en-US" dirty="0" err="1" smtClean="0"/>
              <a:t>की</a:t>
            </a:r>
            <a:r>
              <a:rPr lang="en-US" dirty="0" smtClean="0"/>
              <a:t> </a:t>
            </a:r>
            <a:r>
              <a:rPr lang="en-US" dirty="0" err="1" smtClean="0"/>
              <a:t>बहुतायत</a:t>
            </a:r>
            <a:r>
              <a:rPr lang="en-US" dirty="0" smtClean="0"/>
              <a:t>)</a:t>
            </a:r>
            <a:endParaRPr lang="en-IN"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lstStyle/>
          <a:p>
            <a:pPr eaLnBrk="1" hangingPunct="1"/>
            <a:r>
              <a:rPr lang="en-US" sz="3200" dirty="0" err="1" smtClean="0"/>
              <a:t>पूरे</a:t>
            </a:r>
            <a:r>
              <a:rPr lang="en-US" sz="3200" dirty="0" smtClean="0"/>
              <a:t> </a:t>
            </a:r>
            <a:r>
              <a:rPr lang="en-US" sz="3200" dirty="0" err="1" smtClean="0"/>
              <a:t>विश्व</a:t>
            </a:r>
            <a:r>
              <a:rPr lang="en-US" sz="3200" dirty="0" smtClean="0"/>
              <a:t> </a:t>
            </a:r>
            <a:r>
              <a:rPr lang="en-US" sz="3200" dirty="0" err="1" smtClean="0"/>
              <a:t>की</a:t>
            </a:r>
            <a:r>
              <a:rPr lang="en-US" sz="3200" dirty="0" smtClean="0"/>
              <a:t> </a:t>
            </a:r>
            <a:r>
              <a:rPr lang="en-US" sz="3200" dirty="0" err="1" smtClean="0"/>
              <a:t>स्थिति</a:t>
            </a:r>
            <a:r>
              <a:rPr lang="en-US" sz="3200" dirty="0" smtClean="0"/>
              <a:t> </a:t>
            </a:r>
            <a:r>
              <a:rPr lang="en-US" sz="3200" dirty="0" err="1" smtClean="0"/>
              <a:t>भी</a:t>
            </a:r>
            <a:r>
              <a:rPr lang="en-US" sz="3200" dirty="0" smtClean="0"/>
              <a:t> </a:t>
            </a:r>
            <a:r>
              <a:rPr lang="en-US" sz="3200" dirty="0" err="1" smtClean="0"/>
              <a:t>बहुत</a:t>
            </a:r>
            <a:r>
              <a:rPr lang="en-US" sz="3200" dirty="0" smtClean="0"/>
              <a:t> </a:t>
            </a:r>
            <a:r>
              <a:rPr lang="en-US" sz="3200" dirty="0" err="1" smtClean="0"/>
              <a:t>अलग</a:t>
            </a:r>
            <a:r>
              <a:rPr lang="en-US" sz="3200" dirty="0" smtClean="0"/>
              <a:t> </a:t>
            </a:r>
            <a:r>
              <a:rPr lang="en-US" sz="3200" dirty="0" err="1" smtClean="0"/>
              <a:t>नहीं</a:t>
            </a:r>
            <a:r>
              <a:rPr lang="en-US" sz="3200" dirty="0" smtClean="0"/>
              <a:t> </a:t>
            </a:r>
            <a:r>
              <a:rPr lang="en-US" sz="3200" dirty="0" err="1" smtClean="0"/>
              <a:t>है</a:t>
            </a:r>
            <a:r>
              <a:rPr lang="en-US" sz="3200" dirty="0" smtClean="0"/>
              <a:t>…</a:t>
            </a:r>
            <a:endParaRPr lang="en-IN" sz="3200" dirty="0" smtClean="0"/>
          </a:p>
        </p:txBody>
      </p:sp>
      <p:sp>
        <p:nvSpPr>
          <p:cNvPr id="432131" name="Rectangle 3"/>
          <p:cNvSpPr>
            <a:spLocks noGrp="1" noChangeArrowheads="1"/>
          </p:cNvSpPr>
          <p:nvPr>
            <p:ph type="body" idx="4294967295"/>
          </p:nvPr>
        </p:nvSpPr>
        <p:spPr/>
        <p:txBody>
          <a:bodyPr/>
          <a:lstStyle/>
          <a:p>
            <a:pPr eaLnBrk="1" hangingPunct="1"/>
            <a:r>
              <a:rPr lang="en-US" sz="2800" dirty="0" smtClean="0"/>
              <a:t>850</a:t>
            </a:r>
            <a:r>
              <a:rPr lang="en-US" sz="3200" dirty="0" smtClean="0"/>
              <a:t> </a:t>
            </a:r>
            <a:r>
              <a:rPr lang="en-US" sz="3200" dirty="0" err="1" smtClean="0"/>
              <a:t>mn</a:t>
            </a:r>
            <a:r>
              <a:rPr lang="en-US" sz="3200" dirty="0" smtClean="0"/>
              <a:t> </a:t>
            </a:r>
            <a:r>
              <a:rPr lang="en-US" sz="3200" dirty="0" err="1" smtClean="0"/>
              <a:t>लोग</a:t>
            </a:r>
            <a:r>
              <a:rPr lang="en-US" sz="3200" dirty="0" smtClean="0"/>
              <a:t> </a:t>
            </a:r>
            <a:r>
              <a:rPr lang="en-US" sz="3200" dirty="0" err="1" smtClean="0"/>
              <a:t>कुपोषित</a:t>
            </a:r>
            <a:r>
              <a:rPr lang="en-US" sz="3200" dirty="0" smtClean="0"/>
              <a:t> ( </a:t>
            </a:r>
            <a:r>
              <a:rPr lang="en-US" sz="3200" dirty="0" err="1" smtClean="0"/>
              <a:t>हर</a:t>
            </a:r>
            <a:r>
              <a:rPr lang="en-US" sz="3200" dirty="0" smtClean="0"/>
              <a:t> 8 </a:t>
            </a:r>
            <a:r>
              <a:rPr lang="en-US" sz="3200" dirty="0" err="1" smtClean="0"/>
              <a:t>में</a:t>
            </a:r>
            <a:r>
              <a:rPr lang="en-US" sz="3200" dirty="0" smtClean="0"/>
              <a:t> </a:t>
            </a:r>
            <a:r>
              <a:rPr lang="en-US" sz="3200" dirty="0" err="1" smtClean="0"/>
              <a:t>से</a:t>
            </a:r>
            <a:r>
              <a:rPr lang="en-US" sz="3200" dirty="0" smtClean="0"/>
              <a:t> 1 </a:t>
            </a:r>
            <a:r>
              <a:rPr lang="en-US" sz="3200" dirty="0" err="1" smtClean="0"/>
              <a:t>व्यक्ति</a:t>
            </a:r>
            <a:r>
              <a:rPr lang="en-US" sz="3200" dirty="0" smtClean="0"/>
              <a:t>, </a:t>
            </a:r>
            <a:r>
              <a:rPr lang="en-US" sz="3200" dirty="0" err="1" smtClean="0"/>
              <a:t>विश्व</a:t>
            </a:r>
            <a:r>
              <a:rPr lang="en-US" sz="3200" dirty="0" smtClean="0"/>
              <a:t> </a:t>
            </a:r>
            <a:r>
              <a:rPr lang="en-US" sz="3200" dirty="0" err="1" smtClean="0"/>
              <a:t>की</a:t>
            </a:r>
            <a:r>
              <a:rPr lang="en-US" sz="3200" dirty="0" smtClean="0"/>
              <a:t> </a:t>
            </a:r>
            <a:r>
              <a:rPr lang="en-US" sz="3200" dirty="0" err="1" smtClean="0"/>
              <a:t>आबादी</a:t>
            </a:r>
            <a:r>
              <a:rPr lang="en-US" sz="3200" dirty="0" smtClean="0"/>
              <a:t> </a:t>
            </a:r>
            <a:r>
              <a:rPr lang="en-US" sz="3200" dirty="0" err="1" smtClean="0"/>
              <a:t>का</a:t>
            </a:r>
            <a:r>
              <a:rPr lang="en-US" sz="3200" dirty="0" smtClean="0"/>
              <a:t> </a:t>
            </a:r>
            <a:r>
              <a:rPr lang="en-US" sz="2800" dirty="0" smtClean="0"/>
              <a:t>12.5%</a:t>
            </a:r>
            <a:r>
              <a:rPr lang="en-US" sz="3200" dirty="0" smtClean="0"/>
              <a:t>)</a:t>
            </a:r>
          </a:p>
          <a:p>
            <a:pPr eaLnBrk="1" hangingPunct="1"/>
            <a:endParaRPr lang="en-US" sz="3200" dirty="0" smtClean="0"/>
          </a:p>
          <a:p>
            <a:pPr eaLnBrk="1" hangingPunct="1"/>
            <a:r>
              <a:rPr lang="en-US" sz="3200" dirty="0" err="1" smtClean="0"/>
              <a:t>विश्व</a:t>
            </a:r>
            <a:r>
              <a:rPr lang="en-US" sz="3200" dirty="0" smtClean="0"/>
              <a:t> </a:t>
            </a:r>
            <a:r>
              <a:rPr lang="en-US" sz="3200" dirty="0" err="1" smtClean="0"/>
              <a:t>खाद्य</a:t>
            </a:r>
            <a:r>
              <a:rPr lang="en-US" sz="3200" dirty="0" smtClean="0"/>
              <a:t> </a:t>
            </a:r>
            <a:r>
              <a:rPr lang="en-US" sz="3200" dirty="0" err="1" smtClean="0"/>
              <a:t>उपलब्धता</a:t>
            </a:r>
            <a:r>
              <a:rPr lang="en-US" sz="3200" dirty="0" smtClean="0"/>
              <a:t> </a:t>
            </a:r>
            <a:r>
              <a:rPr lang="en-US" sz="3200" dirty="0" err="1" smtClean="0"/>
              <a:t>आज</a:t>
            </a:r>
            <a:r>
              <a:rPr lang="en-US" sz="3200" dirty="0" smtClean="0"/>
              <a:t> - </a:t>
            </a:r>
            <a:r>
              <a:rPr lang="en-IN" sz="3200" dirty="0" smtClean="0"/>
              <a:t>3000 k cal / </a:t>
            </a:r>
            <a:r>
              <a:rPr lang="en-IN" sz="3200" dirty="0" err="1" smtClean="0"/>
              <a:t>दिन</a:t>
            </a:r>
            <a:r>
              <a:rPr lang="en-IN" sz="3200" dirty="0" smtClean="0"/>
              <a:t> / </a:t>
            </a:r>
            <a:r>
              <a:rPr lang="en-IN" sz="3200" dirty="0" err="1" smtClean="0"/>
              <a:t>व्यक्ति</a:t>
            </a:r>
            <a:endParaRPr lang="en-IN" sz="3200" dirty="0" smtClean="0"/>
          </a:p>
          <a:p>
            <a:pPr eaLnBrk="1" hangingPunct="1">
              <a:buFont typeface="Wingdings" pitchFamily="2" charset="2"/>
              <a:buNone/>
            </a:pPr>
            <a:r>
              <a:rPr lang="en-IN" sz="3200" b="1" i="1" dirty="0" smtClean="0"/>
              <a:t>	</a:t>
            </a:r>
          </a:p>
          <a:p>
            <a:pPr algn="ctr" eaLnBrk="1" hangingPunct="1">
              <a:buFont typeface="Wingdings" pitchFamily="2" charset="2"/>
              <a:buNone/>
            </a:pPr>
            <a:r>
              <a:rPr lang="en-IN" sz="3200" b="1" i="1" dirty="0" smtClean="0"/>
              <a:t>	</a:t>
            </a:r>
            <a:r>
              <a:rPr lang="en-IN" sz="3200" b="1" i="1" dirty="0" err="1" smtClean="0">
                <a:solidFill>
                  <a:srgbClr val="FF9900"/>
                </a:solidFill>
              </a:rPr>
              <a:t>क्या</a:t>
            </a:r>
            <a:r>
              <a:rPr lang="en-IN" sz="3200" b="1" i="1" dirty="0" smtClean="0">
                <a:solidFill>
                  <a:srgbClr val="FF9900"/>
                </a:solidFill>
              </a:rPr>
              <a:t> </a:t>
            </a:r>
            <a:r>
              <a:rPr lang="en-IN" sz="3200" b="1" i="1" dirty="0" err="1" smtClean="0">
                <a:solidFill>
                  <a:srgbClr val="FF9900"/>
                </a:solidFill>
              </a:rPr>
              <a:t>अभी</a:t>
            </a:r>
            <a:r>
              <a:rPr lang="en-IN" sz="3200" b="1" i="1" dirty="0" smtClean="0">
                <a:solidFill>
                  <a:srgbClr val="FF9900"/>
                </a:solidFill>
              </a:rPr>
              <a:t> </a:t>
            </a:r>
            <a:r>
              <a:rPr lang="en-IN" sz="3200" b="1" i="1" dirty="0" err="1" smtClean="0">
                <a:solidFill>
                  <a:srgbClr val="FF9900"/>
                </a:solidFill>
              </a:rPr>
              <a:t>भी</a:t>
            </a:r>
            <a:r>
              <a:rPr lang="en-IN" sz="3200" b="1" i="1" dirty="0" smtClean="0">
                <a:solidFill>
                  <a:srgbClr val="FF9900"/>
                </a:solidFill>
              </a:rPr>
              <a:t> </a:t>
            </a:r>
            <a:r>
              <a:rPr lang="en-IN" sz="3200" b="1" i="1" dirty="0" err="1" smtClean="0">
                <a:solidFill>
                  <a:srgbClr val="FF9900"/>
                </a:solidFill>
              </a:rPr>
              <a:t>नये</a:t>
            </a:r>
            <a:r>
              <a:rPr lang="en-IN" sz="3200" b="1" i="1" dirty="0" smtClean="0">
                <a:solidFill>
                  <a:srgbClr val="FF9900"/>
                </a:solidFill>
              </a:rPr>
              <a:t> </a:t>
            </a:r>
            <a:r>
              <a:rPr lang="en-IN" sz="3200" b="1" i="1" dirty="0" err="1" smtClean="0">
                <a:solidFill>
                  <a:srgbClr val="FF9900"/>
                </a:solidFill>
              </a:rPr>
              <a:t>विज्ञान</a:t>
            </a:r>
            <a:r>
              <a:rPr lang="en-IN" sz="3200" b="1" i="1" dirty="0" smtClean="0">
                <a:solidFill>
                  <a:srgbClr val="FF9900"/>
                </a:solidFill>
              </a:rPr>
              <a:t> </a:t>
            </a:r>
            <a:r>
              <a:rPr lang="en-IN" sz="3200" b="1" i="1" dirty="0" err="1" smtClean="0">
                <a:solidFill>
                  <a:srgbClr val="FF9900"/>
                </a:solidFill>
              </a:rPr>
              <a:t>अथवा</a:t>
            </a:r>
            <a:r>
              <a:rPr lang="en-IN" sz="3200" b="1" i="1" dirty="0" smtClean="0">
                <a:solidFill>
                  <a:srgbClr val="FF9900"/>
                </a:solidFill>
              </a:rPr>
              <a:t> </a:t>
            </a:r>
            <a:r>
              <a:rPr lang="en-IN" sz="3200" b="1" i="1" dirty="0" err="1" smtClean="0">
                <a:solidFill>
                  <a:srgbClr val="FF9900"/>
                </a:solidFill>
              </a:rPr>
              <a:t>तकनीकी</a:t>
            </a:r>
            <a:r>
              <a:rPr lang="en-IN" sz="3200" b="1" i="1" dirty="0" smtClean="0">
                <a:solidFill>
                  <a:srgbClr val="FF9900"/>
                </a:solidFill>
              </a:rPr>
              <a:t> </a:t>
            </a:r>
            <a:r>
              <a:rPr lang="en-IN" sz="3200" b="1" i="1" dirty="0" err="1" smtClean="0">
                <a:solidFill>
                  <a:srgbClr val="FF9900"/>
                </a:solidFill>
              </a:rPr>
              <a:t>की</a:t>
            </a:r>
            <a:r>
              <a:rPr lang="en-IN" sz="3200" b="1" i="1" dirty="0" smtClean="0">
                <a:solidFill>
                  <a:srgbClr val="FF9900"/>
                </a:solidFill>
              </a:rPr>
              <a:t> </a:t>
            </a:r>
            <a:r>
              <a:rPr lang="en-IN" sz="3200" b="1" i="1" dirty="0" err="1" smtClean="0">
                <a:solidFill>
                  <a:srgbClr val="FF9900"/>
                </a:solidFill>
              </a:rPr>
              <a:t>ज़रूरत</a:t>
            </a:r>
            <a:r>
              <a:rPr lang="en-IN" sz="3200" b="1" i="1" dirty="0" smtClean="0">
                <a:solidFill>
                  <a:srgbClr val="FF9900"/>
                </a:solidFill>
              </a:rPr>
              <a:t> </a:t>
            </a:r>
            <a:r>
              <a:rPr lang="en-IN" sz="3200" b="1" i="1" dirty="0" err="1" smtClean="0">
                <a:solidFill>
                  <a:srgbClr val="FF9900"/>
                </a:solidFill>
              </a:rPr>
              <a:t>है</a:t>
            </a:r>
            <a:r>
              <a:rPr lang="en-IN" sz="3200" b="1" i="1" dirty="0" smtClean="0">
                <a:solidFill>
                  <a:srgbClr val="FF9900"/>
                </a:solidFill>
              </a:rPr>
              <a:t> </a:t>
            </a:r>
            <a:r>
              <a:rPr lang="en-IN" sz="3200" b="1" i="1" dirty="0" err="1" smtClean="0">
                <a:solidFill>
                  <a:srgbClr val="FF9900"/>
                </a:solidFill>
              </a:rPr>
              <a:t>भूख</a:t>
            </a:r>
            <a:r>
              <a:rPr lang="en-IN" sz="3200" b="1" i="1" dirty="0" smtClean="0">
                <a:solidFill>
                  <a:srgbClr val="FF9900"/>
                </a:solidFill>
              </a:rPr>
              <a:t> </a:t>
            </a:r>
            <a:r>
              <a:rPr lang="en-IN" sz="3200" b="1" i="1" dirty="0" err="1" smtClean="0">
                <a:solidFill>
                  <a:srgbClr val="FF9900"/>
                </a:solidFill>
              </a:rPr>
              <a:t>की</a:t>
            </a:r>
            <a:r>
              <a:rPr lang="en-IN" sz="3200" b="1" i="1" dirty="0" smtClean="0">
                <a:solidFill>
                  <a:srgbClr val="FF9900"/>
                </a:solidFill>
              </a:rPr>
              <a:t> </a:t>
            </a:r>
            <a:r>
              <a:rPr lang="en-IN" sz="3200" b="1" i="1" dirty="0" err="1" smtClean="0">
                <a:solidFill>
                  <a:srgbClr val="FF9900"/>
                </a:solidFill>
              </a:rPr>
              <a:t>समस्या</a:t>
            </a:r>
            <a:r>
              <a:rPr lang="en-IN" sz="3200" b="1" i="1" dirty="0" smtClean="0">
                <a:solidFill>
                  <a:srgbClr val="FF9900"/>
                </a:solidFill>
              </a:rPr>
              <a:t> </a:t>
            </a:r>
            <a:r>
              <a:rPr lang="en-IN" sz="3200" b="1" i="1" dirty="0" err="1" smtClean="0">
                <a:solidFill>
                  <a:srgbClr val="FF9900"/>
                </a:solidFill>
              </a:rPr>
              <a:t>के</a:t>
            </a:r>
            <a:r>
              <a:rPr lang="en-IN" sz="3200" b="1" i="1" dirty="0" smtClean="0">
                <a:solidFill>
                  <a:srgbClr val="FF9900"/>
                </a:solidFill>
              </a:rPr>
              <a:t> </a:t>
            </a:r>
            <a:r>
              <a:rPr lang="en-IN" sz="3200" b="1" i="1" dirty="0" err="1" smtClean="0">
                <a:solidFill>
                  <a:srgbClr val="FF9900"/>
                </a:solidFill>
              </a:rPr>
              <a:t>निदान</a:t>
            </a:r>
            <a:r>
              <a:rPr lang="en-IN" sz="3200" b="1" i="1" dirty="0" smtClean="0">
                <a:solidFill>
                  <a:srgbClr val="FF9900"/>
                </a:solidFill>
              </a:rPr>
              <a:t> </a:t>
            </a:r>
            <a:r>
              <a:rPr lang="en-IN" sz="3200" b="1" i="1" dirty="0" err="1" smtClean="0">
                <a:solidFill>
                  <a:srgbClr val="FF9900"/>
                </a:solidFill>
              </a:rPr>
              <a:t>के</a:t>
            </a:r>
            <a:r>
              <a:rPr lang="en-IN" sz="3200" b="1" i="1" dirty="0" smtClean="0">
                <a:solidFill>
                  <a:srgbClr val="FF9900"/>
                </a:solidFill>
              </a:rPr>
              <a:t> </a:t>
            </a:r>
            <a:r>
              <a:rPr lang="en-IN" sz="3200" b="1" i="1" dirty="0" err="1" smtClean="0">
                <a:solidFill>
                  <a:srgbClr val="FF9900"/>
                </a:solidFill>
              </a:rPr>
              <a:t>लिये</a:t>
            </a:r>
            <a:r>
              <a:rPr lang="en-IN" sz="3200" b="1" i="1" dirty="0" smtClean="0">
                <a:solidFill>
                  <a:srgbClr val="FF9900"/>
                </a:solidFill>
              </a:rPr>
              <a:t>? </a:t>
            </a:r>
            <a:endParaRPr lang="en-IN" sz="3200" i="1" dirty="0" smtClean="0">
              <a:solidFill>
                <a:srgbClr val="FF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2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21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213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21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ctrTitle"/>
          </p:nvPr>
        </p:nvSpPr>
        <p:spPr>
          <a:xfrm>
            <a:off x="685800" y="4724400"/>
            <a:ext cx="7772400" cy="1470025"/>
          </a:xfrm>
        </p:spPr>
        <p:txBody>
          <a:bodyPr/>
          <a:lstStyle/>
          <a:p>
            <a:pPr algn="ctr"/>
            <a:r>
              <a:rPr lang="en-US" sz="4400" dirty="0" err="1" smtClean="0"/>
              <a:t>सवाल</a:t>
            </a:r>
            <a:r>
              <a:rPr lang="en-US" sz="4400" dirty="0" smtClean="0"/>
              <a:t> </a:t>
            </a:r>
            <a:r>
              <a:rPr lang="en-US" sz="4400" dirty="0" err="1" smtClean="0"/>
              <a:t>जो</a:t>
            </a:r>
            <a:r>
              <a:rPr lang="en-US" sz="4400" dirty="0" smtClean="0"/>
              <a:t> </a:t>
            </a:r>
            <a:r>
              <a:rPr lang="en-US" sz="4400" dirty="0" err="1" smtClean="0"/>
              <a:t>पूछ्ने</a:t>
            </a:r>
            <a:r>
              <a:rPr lang="en-US" sz="4400" dirty="0" smtClean="0"/>
              <a:t> </a:t>
            </a:r>
            <a:r>
              <a:rPr lang="en-US" sz="4400" dirty="0" err="1" smtClean="0"/>
              <a:t>योग्य</a:t>
            </a:r>
            <a:r>
              <a:rPr lang="en-US" sz="4400" dirty="0" smtClean="0"/>
              <a:t> </a:t>
            </a:r>
            <a:r>
              <a:rPr lang="en-US" sz="4400" dirty="0" err="1" smtClean="0"/>
              <a:t>है</a:t>
            </a:r>
            <a:r>
              <a:rPr lang="en-US" sz="4400" dirty="0" smtClean="0"/>
              <a:t> -</a:t>
            </a:r>
            <a:r>
              <a:rPr lang="en-US" sz="3600" dirty="0" smtClean="0"/>
              <a:t/>
            </a:r>
            <a:br>
              <a:rPr lang="en-US" sz="3600" dirty="0" smtClean="0"/>
            </a:br>
            <a:r>
              <a:rPr lang="en-US" sz="3600" dirty="0" smtClean="0"/>
              <a:t/>
            </a:r>
            <a:br>
              <a:rPr lang="en-US" sz="3600" dirty="0" smtClean="0"/>
            </a:br>
            <a:r>
              <a:rPr lang="en-US" sz="3600" dirty="0" smtClean="0">
                <a:solidFill>
                  <a:srgbClr val="FF9900"/>
                </a:solidFill>
              </a:rPr>
              <a:t>1. </a:t>
            </a:r>
            <a:r>
              <a:rPr lang="en-US" sz="3600" dirty="0" err="1" smtClean="0">
                <a:solidFill>
                  <a:srgbClr val="FF9900"/>
                </a:solidFill>
              </a:rPr>
              <a:t>पर्याप्त</a:t>
            </a:r>
            <a:r>
              <a:rPr lang="en-US" sz="3600" dirty="0" smtClean="0">
                <a:solidFill>
                  <a:srgbClr val="FF9900"/>
                </a:solidFill>
              </a:rPr>
              <a:t> </a:t>
            </a:r>
            <a:r>
              <a:rPr lang="en-US" sz="3600" dirty="0" err="1" smtClean="0">
                <a:solidFill>
                  <a:srgbClr val="FF9900"/>
                </a:solidFill>
              </a:rPr>
              <a:t>खाना</a:t>
            </a:r>
            <a:r>
              <a:rPr lang="en-US" sz="3600" dirty="0" smtClean="0">
                <a:solidFill>
                  <a:srgbClr val="FF9900"/>
                </a:solidFill>
              </a:rPr>
              <a:t> </a:t>
            </a:r>
            <a:r>
              <a:rPr lang="en-US" sz="3600" dirty="0" err="1" smtClean="0">
                <a:solidFill>
                  <a:srgbClr val="FF9900"/>
                </a:solidFill>
              </a:rPr>
              <a:t>और</a:t>
            </a:r>
            <a:r>
              <a:rPr lang="en-US" sz="3600" dirty="0" smtClean="0">
                <a:solidFill>
                  <a:srgbClr val="FF9900"/>
                </a:solidFill>
              </a:rPr>
              <a:t> </a:t>
            </a:r>
            <a:r>
              <a:rPr lang="en-US" sz="3600" dirty="0" err="1" smtClean="0">
                <a:solidFill>
                  <a:srgbClr val="FF9900"/>
                </a:solidFill>
              </a:rPr>
              <a:t>भूखे</a:t>
            </a:r>
            <a:r>
              <a:rPr lang="en-US" sz="3600" dirty="0" smtClean="0">
                <a:solidFill>
                  <a:srgbClr val="FF9900"/>
                </a:solidFill>
              </a:rPr>
              <a:t> </a:t>
            </a:r>
            <a:r>
              <a:rPr lang="en-US" sz="3600" dirty="0" err="1" smtClean="0">
                <a:solidFill>
                  <a:srgbClr val="FF9900"/>
                </a:solidFill>
              </a:rPr>
              <a:t>लोग</a:t>
            </a:r>
            <a:r>
              <a:rPr lang="en-US" sz="3600" dirty="0" smtClean="0">
                <a:solidFill>
                  <a:srgbClr val="FF9900"/>
                </a:solidFill>
              </a:rPr>
              <a:t> – </a:t>
            </a:r>
            <a:r>
              <a:rPr lang="en-US" sz="3600" dirty="0" err="1" smtClean="0">
                <a:solidFill>
                  <a:srgbClr val="FF9900"/>
                </a:solidFill>
              </a:rPr>
              <a:t>यह</a:t>
            </a:r>
            <a:r>
              <a:rPr lang="en-US" sz="3600" dirty="0" smtClean="0">
                <a:solidFill>
                  <a:srgbClr val="FF9900"/>
                </a:solidFill>
              </a:rPr>
              <a:t> </a:t>
            </a:r>
            <a:r>
              <a:rPr lang="en-US" sz="3600" dirty="0" err="1" smtClean="0">
                <a:solidFill>
                  <a:srgbClr val="FF9900"/>
                </a:solidFill>
              </a:rPr>
              <a:t>साथ</a:t>
            </a:r>
            <a:r>
              <a:rPr lang="en-US" sz="3600" dirty="0" smtClean="0">
                <a:solidFill>
                  <a:srgbClr val="FF9900"/>
                </a:solidFill>
              </a:rPr>
              <a:t> </a:t>
            </a:r>
            <a:r>
              <a:rPr lang="en-US" sz="3600" dirty="0" err="1" smtClean="0">
                <a:solidFill>
                  <a:srgbClr val="FF9900"/>
                </a:solidFill>
              </a:rPr>
              <a:t>साथ</a:t>
            </a:r>
            <a:r>
              <a:rPr lang="en-US" sz="3600" dirty="0" smtClean="0">
                <a:solidFill>
                  <a:srgbClr val="FF9900"/>
                </a:solidFill>
              </a:rPr>
              <a:t> </a:t>
            </a:r>
            <a:r>
              <a:rPr lang="en-US" sz="3600" dirty="0" err="1" smtClean="0">
                <a:solidFill>
                  <a:srgbClr val="FF9900"/>
                </a:solidFill>
              </a:rPr>
              <a:t>क्यो</a:t>
            </a:r>
            <a:r>
              <a:rPr lang="en-US" sz="3600" dirty="0" smtClean="0">
                <a:solidFill>
                  <a:srgbClr val="FF9900"/>
                </a:solidFill>
              </a:rPr>
              <a:t> </a:t>
            </a:r>
            <a:r>
              <a:rPr lang="en-US" sz="3600" dirty="0" err="1" smtClean="0">
                <a:solidFill>
                  <a:srgbClr val="FF9900"/>
                </a:solidFill>
              </a:rPr>
              <a:t>घटित</a:t>
            </a:r>
            <a:r>
              <a:rPr lang="en-US" sz="3600" dirty="0" smtClean="0">
                <a:solidFill>
                  <a:srgbClr val="FF9900"/>
                </a:solidFill>
              </a:rPr>
              <a:t> </a:t>
            </a:r>
            <a:r>
              <a:rPr lang="en-US" sz="3600" dirty="0" err="1" smtClean="0">
                <a:solidFill>
                  <a:srgbClr val="FF9900"/>
                </a:solidFill>
              </a:rPr>
              <a:t>हो</a:t>
            </a:r>
            <a:r>
              <a:rPr lang="en-US" sz="3600" dirty="0" smtClean="0">
                <a:solidFill>
                  <a:srgbClr val="FF9900"/>
                </a:solidFill>
              </a:rPr>
              <a:t> </a:t>
            </a:r>
            <a:r>
              <a:rPr lang="en-US" sz="3600" dirty="0" err="1" smtClean="0">
                <a:solidFill>
                  <a:srgbClr val="FF9900"/>
                </a:solidFill>
              </a:rPr>
              <a:t>रहा</a:t>
            </a:r>
            <a:r>
              <a:rPr lang="en-US" sz="3600" dirty="0" smtClean="0">
                <a:solidFill>
                  <a:srgbClr val="FF9900"/>
                </a:solidFill>
              </a:rPr>
              <a:t> </a:t>
            </a:r>
            <a:r>
              <a:rPr lang="en-US" sz="3600" dirty="0" err="1" smtClean="0">
                <a:solidFill>
                  <a:srgbClr val="FF9900"/>
                </a:solidFill>
              </a:rPr>
              <a:t>है</a:t>
            </a:r>
            <a:r>
              <a:rPr lang="en-US" sz="3600" dirty="0" smtClean="0">
                <a:solidFill>
                  <a:srgbClr val="FF9900"/>
                </a:solidFill>
              </a:rPr>
              <a:t>?</a:t>
            </a:r>
            <a:r>
              <a:rPr lang="en-US" dirty="0" smtClean="0">
                <a:solidFill>
                  <a:srgbClr val="FF9900"/>
                </a:solidFill>
              </a:rPr>
              <a:t/>
            </a:r>
            <a:br>
              <a:rPr lang="en-US" dirty="0" smtClean="0">
                <a:solidFill>
                  <a:srgbClr val="FF9900"/>
                </a:solidFill>
              </a:rPr>
            </a:br>
            <a:r>
              <a:rPr lang="en-US" dirty="0" smtClean="0">
                <a:solidFill>
                  <a:srgbClr val="FF9900"/>
                </a:solidFill>
              </a:rPr>
              <a:t/>
            </a:r>
            <a:br>
              <a:rPr lang="en-US" dirty="0" smtClean="0">
                <a:solidFill>
                  <a:srgbClr val="FF9900"/>
                </a:solidFill>
              </a:rPr>
            </a:br>
            <a:r>
              <a:rPr lang="en-US" dirty="0" smtClean="0">
                <a:solidFill>
                  <a:srgbClr val="FF9900"/>
                </a:solidFill>
              </a:rPr>
              <a:t/>
            </a:r>
            <a:br>
              <a:rPr lang="en-US" dirty="0" smtClean="0">
                <a:solidFill>
                  <a:srgbClr val="FF9900"/>
                </a:solidFill>
              </a:rPr>
            </a:br>
            <a:r>
              <a:rPr lang="en-US" sz="3600" dirty="0" smtClean="0">
                <a:solidFill>
                  <a:srgbClr val="FF9900"/>
                </a:solidFill>
              </a:rPr>
              <a:t>2. </a:t>
            </a:r>
            <a:r>
              <a:rPr lang="en-US" sz="3600" dirty="0" err="1" smtClean="0">
                <a:solidFill>
                  <a:srgbClr val="FF9900"/>
                </a:solidFill>
              </a:rPr>
              <a:t>क्या</a:t>
            </a:r>
            <a:r>
              <a:rPr lang="en-US" sz="3600" dirty="0" smtClean="0">
                <a:solidFill>
                  <a:srgbClr val="FF9900"/>
                </a:solidFill>
              </a:rPr>
              <a:t> ‘</a:t>
            </a:r>
            <a:r>
              <a:rPr lang="en-US" sz="3600" dirty="0" err="1" smtClean="0">
                <a:solidFill>
                  <a:srgbClr val="FF9900"/>
                </a:solidFill>
              </a:rPr>
              <a:t>उत्पादन</a:t>
            </a:r>
            <a:r>
              <a:rPr lang="en-US" sz="3600" dirty="0" smtClean="0">
                <a:solidFill>
                  <a:srgbClr val="FF9900"/>
                </a:solidFill>
              </a:rPr>
              <a:t> </a:t>
            </a:r>
            <a:r>
              <a:rPr lang="en-US" sz="3600" dirty="0" err="1" smtClean="0">
                <a:solidFill>
                  <a:srgbClr val="FF9900"/>
                </a:solidFill>
              </a:rPr>
              <a:t>वृद्धि</a:t>
            </a:r>
            <a:r>
              <a:rPr lang="en-US" sz="3600" dirty="0" smtClean="0">
                <a:solidFill>
                  <a:srgbClr val="FF9900"/>
                </a:solidFill>
              </a:rPr>
              <a:t>’ </a:t>
            </a:r>
            <a:r>
              <a:rPr lang="en-US" sz="2800" dirty="0" smtClean="0">
                <a:solidFill>
                  <a:srgbClr val="FF9900"/>
                </a:solidFill>
              </a:rPr>
              <a:t>(GROWTH) </a:t>
            </a:r>
            <a:r>
              <a:rPr lang="en-US" sz="3600" dirty="0" err="1" smtClean="0">
                <a:solidFill>
                  <a:srgbClr val="FF9900"/>
                </a:solidFill>
              </a:rPr>
              <a:t>की</a:t>
            </a:r>
            <a:r>
              <a:rPr lang="en-US" sz="3600" dirty="0" smtClean="0">
                <a:solidFill>
                  <a:srgbClr val="FF9900"/>
                </a:solidFill>
              </a:rPr>
              <a:t> </a:t>
            </a:r>
            <a:r>
              <a:rPr lang="en-US" sz="3600" dirty="0" err="1" smtClean="0">
                <a:solidFill>
                  <a:srgbClr val="FF9900"/>
                </a:solidFill>
              </a:rPr>
              <a:t>ज़रूरत</a:t>
            </a:r>
            <a:r>
              <a:rPr lang="en-US" sz="3600" dirty="0" smtClean="0">
                <a:solidFill>
                  <a:srgbClr val="FF9900"/>
                </a:solidFill>
              </a:rPr>
              <a:t>  </a:t>
            </a:r>
            <a:r>
              <a:rPr lang="en-US" sz="3600" dirty="0" err="1" smtClean="0">
                <a:solidFill>
                  <a:srgbClr val="FF9900"/>
                </a:solidFill>
              </a:rPr>
              <a:t>है</a:t>
            </a:r>
            <a:r>
              <a:rPr lang="en-US" sz="3600" dirty="0" smtClean="0">
                <a:solidFill>
                  <a:srgbClr val="FF9900"/>
                </a:solidFill>
              </a:rPr>
              <a:t>? </a:t>
            </a:r>
            <a:r>
              <a:rPr lang="en-US" dirty="0" smtClean="0">
                <a:solidFill>
                  <a:srgbClr val="FF9900"/>
                </a:solidFill>
              </a:rPr>
              <a:t/>
            </a:r>
            <a:br>
              <a:rPr lang="en-US" dirty="0" smtClean="0">
                <a:solidFill>
                  <a:srgbClr val="FF9900"/>
                </a:solidFill>
              </a:rPr>
            </a:br>
            <a:r>
              <a:rPr lang="en-US" dirty="0" smtClean="0">
                <a:solidFill>
                  <a:srgbClr val="FF9900"/>
                </a:solidFill>
              </a:rPr>
              <a:t/>
            </a:r>
            <a:br>
              <a:rPr lang="en-US" dirty="0" smtClean="0">
                <a:solidFill>
                  <a:srgbClr val="FF9900"/>
                </a:solidFill>
              </a:rPr>
            </a:br>
            <a:r>
              <a:rPr lang="en-US" sz="3600" dirty="0" smtClean="0">
                <a:solidFill>
                  <a:srgbClr val="FF9900"/>
                </a:solidFill>
              </a:rPr>
              <a:t>3. </a:t>
            </a:r>
            <a:r>
              <a:rPr lang="en-US" sz="3600" dirty="0" err="1" smtClean="0">
                <a:solidFill>
                  <a:srgbClr val="FF9900"/>
                </a:solidFill>
              </a:rPr>
              <a:t>क्या</a:t>
            </a:r>
            <a:r>
              <a:rPr lang="en-US" sz="3600" dirty="0" smtClean="0">
                <a:solidFill>
                  <a:srgbClr val="FF9900"/>
                </a:solidFill>
              </a:rPr>
              <a:t> ‘</a:t>
            </a:r>
            <a:r>
              <a:rPr lang="en-US" sz="3600" dirty="0" err="1" smtClean="0">
                <a:solidFill>
                  <a:srgbClr val="FF9900"/>
                </a:solidFill>
              </a:rPr>
              <a:t>उत्पादन</a:t>
            </a:r>
            <a:r>
              <a:rPr lang="en-US" sz="3600" dirty="0" smtClean="0">
                <a:solidFill>
                  <a:srgbClr val="FF9900"/>
                </a:solidFill>
              </a:rPr>
              <a:t> </a:t>
            </a:r>
            <a:r>
              <a:rPr lang="en-US" sz="3600" dirty="0" err="1" smtClean="0">
                <a:solidFill>
                  <a:srgbClr val="FF9900"/>
                </a:solidFill>
              </a:rPr>
              <a:t>वृद्धि</a:t>
            </a:r>
            <a:r>
              <a:rPr lang="en-US" sz="3600" dirty="0" smtClean="0">
                <a:solidFill>
                  <a:srgbClr val="FF9900"/>
                </a:solidFill>
              </a:rPr>
              <a:t>’ </a:t>
            </a:r>
            <a:r>
              <a:rPr lang="en-US" sz="2800" dirty="0" smtClean="0">
                <a:solidFill>
                  <a:srgbClr val="FF9900"/>
                </a:solidFill>
              </a:rPr>
              <a:t>(GROWTH) </a:t>
            </a:r>
            <a:r>
              <a:rPr lang="en-US" sz="3600" dirty="0" err="1" smtClean="0">
                <a:solidFill>
                  <a:srgbClr val="FF9900"/>
                </a:solidFill>
              </a:rPr>
              <a:t>इस</a:t>
            </a:r>
            <a:r>
              <a:rPr lang="en-US" sz="3600" dirty="0" smtClean="0">
                <a:solidFill>
                  <a:srgbClr val="FF9900"/>
                </a:solidFill>
              </a:rPr>
              <a:t> </a:t>
            </a:r>
            <a:r>
              <a:rPr lang="en-US" sz="3600" dirty="0" err="1" smtClean="0">
                <a:solidFill>
                  <a:srgbClr val="FF9900"/>
                </a:solidFill>
              </a:rPr>
              <a:t>सम्स्या</a:t>
            </a:r>
            <a:r>
              <a:rPr lang="en-US" sz="3600" dirty="0" smtClean="0">
                <a:solidFill>
                  <a:srgbClr val="FF9900"/>
                </a:solidFill>
              </a:rPr>
              <a:t> </a:t>
            </a:r>
            <a:r>
              <a:rPr lang="en-US" sz="3600" dirty="0" err="1" smtClean="0">
                <a:solidFill>
                  <a:srgbClr val="FF9900"/>
                </a:solidFill>
              </a:rPr>
              <a:t>का</a:t>
            </a:r>
            <a:r>
              <a:rPr lang="en-US" sz="3600" dirty="0" smtClean="0">
                <a:solidFill>
                  <a:srgbClr val="FF9900"/>
                </a:solidFill>
              </a:rPr>
              <a:t> </a:t>
            </a:r>
            <a:r>
              <a:rPr lang="en-US" sz="3600" dirty="0" err="1" smtClean="0">
                <a:solidFill>
                  <a:srgbClr val="FF9900"/>
                </a:solidFill>
              </a:rPr>
              <a:t>हल</a:t>
            </a:r>
            <a:r>
              <a:rPr lang="en-US" sz="3600" dirty="0" smtClean="0">
                <a:solidFill>
                  <a:srgbClr val="FF9900"/>
                </a:solidFill>
              </a:rPr>
              <a:t> </a:t>
            </a:r>
            <a:r>
              <a:rPr lang="en-US" sz="3600" dirty="0" err="1" smtClean="0">
                <a:solidFill>
                  <a:srgbClr val="FF9900"/>
                </a:solidFill>
              </a:rPr>
              <a:t>हो</a:t>
            </a:r>
            <a:r>
              <a:rPr lang="en-US" sz="3600" dirty="0" smtClean="0">
                <a:solidFill>
                  <a:srgbClr val="FF9900"/>
                </a:solidFill>
              </a:rPr>
              <a:t> </a:t>
            </a:r>
            <a:r>
              <a:rPr lang="en-US" sz="3600" dirty="0" err="1" smtClean="0">
                <a:solidFill>
                  <a:srgbClr val="FF9900"/>
                </a:solidFill>
              </a:rPr>
              <a:t>सकता</a:t>
            </a:r>
            <a:r>
              <a:rPr lang="en-US" sz="3600" dirty="0" smtClean="0">
                <a:solidFill>
                  <a:srgbClr val="FF9900"/>
                </a:solidFill>
              </a:rPr>
              <a:t> </a:t>
            </a:r>
            <a:r>
              <a:rPr lang="en-US" sz="3600" dirty="0" err="1" smtClean="0">
                <a:solidFill>
                  <a:srgbClr val="FF9900"/>
                </a:solidFill>
              </a:rPr>
              <a:t>है</a:t>
            </a:r>
            <a:r>
              <a:rPr lang="en-US" sz="3600" dirty="0" smtClean="0">
                <a:solidFill>
                  <a:srgbClr val="FF9900"/>
                </a:solidFill>
              </a:rPr>
              <a:t>?</a:t>
            </a:r>
            <a:r>
              <a:rPr lang="en-US" sz="3600" dirty="0" smtClean="0"/>
              <a:t> </a:t>
            </a:r>
            <a:r>
              <a:rPr lang="en-US" dirty="0" smtClean="0"/>
              <a:t/>
            </a:r>
            <a:br>
              <a:rPr lang="en-US" dirty="0" smtClean="0"/>
            </a:br>
            <a:endParaRPr lang="en-IN"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n-IN" smtClean="0"/>
          </a:p>
        </p:txBody>
      </p:sp>
      <p:sp>
        <p:nvSpPr>
          <p:cNvPr id="17411" name="Rectangle 3"/>
          <p:cNvSpPr>
            <a:spLocks noGrp="1" noChangeArrowheads="1"/>
          </p:cNvSpPr>
          <p:nvPr>
            <p:ph type="body" idx="1"/>
          </p:nvPr>
        </p:nvSpPr>
        <p:spPr/>
        <p:txBody>
          <a:bodyPr/>
          <a:lstStyle/>
          <a:p>
            <a:r>
              <a:rPr lang="en-US" dirty="0" err="1" smtClean="0"/>
              <a:t>खाना</a:t>
            </a:r>
            <a:r>
              <a:rPr lang="en-US" dirty="0" smtClean="0"/>
              <a:t> </a:t>
            </a:r>
            <a:r>
              <a:rPr lang="en-US" dirty="0" err="1" smtClean="0"/>
              <a:t>तो</a:t>
            </a:r>
            <a:r>
              <a:rPr lang="en-US" dirty="0" smtClean="0"/>
              <a:t> </a:t>
            </a:r>
            <a:r>
              <a:rPr lang="en-US" dirty="0" err="1" smtClean="0"/>
              <a:t>एक</a:t>
            </a:r>
            <a:r>
              <a:rPr lang="en-US" dirty="0" smtClean="0"/>
              <a:t> </a:t>
            </a:r>
            <a:r>
              <a:rPr lang="en-US" dirty="0" err="1" smtClean="0"/>
              <a:t>मौलिक</a:t>
            </a:r>
            <a:r>
              <a:rPr lang="en-US" dirty="0" smtClean="0"/>
              <a:t> </a:t>
            </a:r>
            <a:r>
              <a:rPr lang="en-US" dirty="0" err="1" smtClean="0"/>
              <a:t>आवश्यकता</a:t>
            </a:r>
            <a:r>
              <a:rPr lang="en-US" dirty="0" smtClean="0"/>
              <a:t> </a:t>
            </a:r>
            <a:r>
              <a:rPr lang="en-US" dirty="0" err="1" smtClean="0"/>
              <a:t>है</a:t>
            </a:r>
            <a:endParaRPr lang="en-US" dirty="0" smtClean="0"/>
          </a:p>
          <a:p>
            <a:endParaRPr lang="en-US" dirty="0" smtClean="0"/>
          </a:p>
          <a:p>
            <a:r>
              <a:rPr lang="en-US" dirty="0" err="1" smtClean="0"/>
              <a:t>परन्तु</a:t>
            </a:r>
            <a:r>
              <a:rPr lang="en-US" dirty="0" smtClean="0"/>
              <a:t> </a:t>
            </a:r>
            <a:r>
              <a:rPr lang="en-US" dirty="0" err="1" smtClean="0"/>
              <a:t>इस</a:t>
            </a:r>
            <a:r>
              <a:rPr lang="en-US" dirty="0" smtClean="0"/>
              <a:t> </a:t>
            </a:r>
            <a:r>
              <a:rPr lang="en-US" dirty="0" err="1" smtClean="0"/>
              <a:t>प्रकार</a:t>
            </a:r>
            <a:r>
              <a:rPr lang="en-US" dirty="0" smtClean="0"/>
              <a:t> </a:t>
            </a:r>
            <a:r>
              <a:rPr lang="en-US" dirty="0" err="1" smtClean="0"/>
              <a:t>की</a:t>
            </a:r>
            <a:r>
              <a:rPr lang="en-US" dirty="0" smtClean="0"/>
              <a:t> </a:t>
            </a:r>
            <a:r>
              <a:rPr lang="en-US" dirty="0" err="1" smtClean="0"/>
              <a:t>स्थिति</a:t>
            </a:r>
            <a:r>
              <a:rPr lang="en-US" dirty="0" smtClean="0"/>
              <a:t> </a:t>
            </a:r>
            <a:r>
              <a:rPr lang="hi-IN" dirty="0" smtClean="0"/>
              <a:t>आपको  </a:t>
            </a:r>
            <a:r>
              <a:rPr lang="en-US" dirty="0" err="1" smtClean="0"/>
              <a:t>पानी</a:t>
            </a:r>
            <a:r>
              <a:rPr lang="en-US" dirty="0" smtClean="0"/>
              <a:t>, </a:t>
            </a:r>
            <a:r>
              <a:rPr lang="en-US" dirty="0" err="1" smtClean="0"/>
              <a:t>मकान</a:t>
            </a:r>
            <a:r>
              <a:rPr lang="en-US" dirty="0" smtClean="0"/>
              <a:t>, </a:t>
            </a:r>
            <a:r>
              <a:rPr lang="en-US" dirty="0" err="1" smtClean="0"/>
              <a:t>बिजली</a:t>
            </a:r>
            <a:r>
              <a:rPr lang="en-US" dirty="0" smtClean="0"/>
              <a:t>, </a:t>
            </a:r>
            <a:r>
              <a:rPr lang="en-US" dirty="0" err="1" smtClean="0"/>
              <a:t>शौच</a:t>
            </a:r>
            <a:r>
              <a:rPr lang="en-US" dirty="0" smtClean="0"/>
              <a:t> </a:t>
            </a:r>
            <a:r>
              <a:rPr lang="en-US" dirty="0" err="1" smtClean="0"/>
              <a:t>व्यवस्था</a:t>
            </a:r>
            <a:r>
              <a:rPr lang="en-US" dirty="0" smtClean="0"/>
              <a:t>, </a:t>
            </a:r>
            <a:r>
              <a:rPr lang="en-US" dirty="0" err="1" smtClean="0"/>
              <a:t>जैसी</a:t>
            </a:r>
            <a:r>
              <a:rPr lang="en-US" dirty="0" smtClean="0"/>
              <a:t> </a:t>
            </a:r>
            <a:r>
              <a:rPr lang="en-US" dirty="0" err="1" smtClean="0"/>
              <a:t>मूल</a:t>
            </a:r>
            <a:r>
              <a:rPr lang="en-US" dirty="0" smtClean="0"/>
              <a:t> </a:t>
            </a:r>
            <a:r>
              <a:rPr lang="en-US" dirty="0" err="1" smtClean="0"/>
              <a:t>आवश्यकताओं</a:t>
            </a:r>
            <a:r>
              <a:rPr lang="en-US" dirty="0" smtClean="0"/>
              <a:t> </a:t>
            </a:r>
            <a:r>
              <a:rPr lang="en-US" dirty="0" err="1" smtClean="0"/>
              <a:t>में</a:t>
            </a:r>
            <a:r>
              <a:rPr lang="en-US" dirty="0" smtClean="0"/>
              <a:t> </a:t>
            </a:r>
            <a:r>
              <a:rPr lang="en-US" dirty="0" err="1" smtClean="0"/>
              <a:t>भी</a:t>
            </a:r>
            <a:r>
              <a:rPr lang="en-US" dirty="0" smtClean="0"/>
              <a:t> </a:t>
            </a:r>
            <a:r>
              <a:rPr lang="en-US" dirty="0" err="1" smtClean="0"/>
              <a:t>मिलेगी</a:t>
            </a:r>
            <a:r>
              <a:rPr lang="en-US" dirty="0" smtClean="0"/>
              <a:t> – </a:t>
            </a:r>
            <a:r>
              <a:rPr lang="en-US" dirty="0" err="1" smtClean="0"/>
              <a:t>भारत</a:t>
            </a:r>
            <a:r>
              <a:rPr lang="en-US" dirty="0" smtClean="0"/>
              <a:t> </a:t>
            </a:r>
            <a:r>
              <a:rPr lang="en-US" dirty="0" err="1" smtClean="0"/>
              <a:t>में</a:t>
            </a:r>
            <a:r>
              <a:rPr lang="en-US" dirty="0" smtClean="0"/>
              <a:t> </a:t>
            </a:r>
            <a:r>
              <a:rPr lang="en-US" dirty="0" err="1" smtClean="0"/>
              <a:t>भी</a:t>
            </a:r>
            <a:r>
              <a:rPr lang="en-US" dirty="0" smtClean="0"/>
              <a:t>, </a:t>
            </a:r>
            <a:r>
              <a:rPr lang="en-US" dirty="0" err="1" smtClean="0"/>
              <a:t>और</a:t>
            </a:r>
            <a:r>
              <a:rPr lang="en-US" dirty="0" smtClean="0"/>
              <a:t> </a:t>
            </a:r>
            <a:r>
              <a:rPr lang="en-US" dirty="0" err="1" smtClean="0"/>
              <a:t>पूरे</a:t>
            </a:r>
            <a:r>
              <a:rPr lang="en-US" dirty="0" smtClean="0"/>
              <a:t> </a:t>
            </a:r>
            <a:r>
              <a:rPr lang="en-US" dirty="0" err="1" smtClean="0"/>
              <a:t>विश्व</a:t>
            </a:r>
            <a:r>
              <a:rPr lang="en-US" dirty="0" smtClean="0"/>
              <a:t> </a:t>
            </a:r>
            <a:r>
              <a:rPr lang="en-US" dirty="0" err="1" smtClean="0"/>
              <a:t>में</a:t>
            </a:r>
            <a:endParaRPr lang="en-US" dirty="0" smtClean="0"/>
          </a:p>
          <a:p>
            <a:endParaRPr lang="en-US" dirty="0" smtClean="0"/>
          </a:p>
          <a:p>
            <a:r>
              <a:rPr lang="en-US" dirty="0" err="1" smtClean="0"/>
              <a:t>उदाहरण</a:t>
            </a:r>
            <a:r>
              <a:rPr lang="en-US" dirty="0" smtClean="0"/>
              <a:t> </a:t>
            </a:r>
            <a:r>
              <a:rPr lang="en-US" dirty="0" err="1" smtClean="0"/>
              <a:t>के</a:t>
            </a:r>
            <a:r>
              <a:rPr lang="en-US" dirty="0" smtClean="0"/>
              <a:t> </a:t>
            </a:r>
            <a:r>
              <a:rPr lang="en-US" dirty="0" err="1" smtClean="0"/>
              <a:t>लिये</a:t>
            </a:r>
            <a:r>
              <a:rPr lang="en-US" dirty="0" smtClean="0"/>
              <a:t>, </a:t>
            </a:r>
            <a:r>
              <a:rPr lang="en-US" dirty="0" err="1" smtClean="0"/>
              <a:t>विश्व</a:t>
            </a:r>
            <a:r>
              <a:rPr lang="en-US" dirty="0" smtClean="0"/>
              <a:t> </a:t>
            </a:r>
            <a:r>
              <a:rPr lang="en-US" dirty="0" err="1" smtClean="0"/>
              <a:t>की</a:t>
            </a:r>
            <a:r>
              <a:rPr lang="en-US" dirty="0" smtClean="0"/>
              <a:t> </a:t>
            </a:r>
            <a:r>
              <a:rPr lang="en-US" dirty="0" err="1" smtClean="0"/>
              <a:t>लगभग</a:t>
            </a:r>
            <a:r>
              <a:rPr lang="en-US" dirty="0" smtClean="0"/>
              <a:t> </a:t>
            </a:r>
            <a:r>
              <a:rPr lang="en-US" dirty="0" err="1" smtClean="0"/>
              <a:t>एक</a:t>
            </a:r>
            <a:r>
              <a:rPr lang="en-US" dirty="0" smtClean="0"/>
              <a:t> </a:t>
            </a:r>
            <a:r>
              <a:rPr lang="en-US" dirty="0" err="1" smtClean="0"/>
              <a:t>तिहाई</a:t>
            </a:r>
            <a:r>
              <a:rPr lang="en-US" dirty="0" smtClean="0"/>
              <a:t> </a:t>
            </a:r>
            <a:r>
              <a:rPr lang="en-US" dirty="0" err="1" smtClean="0"/>
              <a:t>आबादी</a:t>
            </a:r>
            <a:r>
              <a:rPr lang="en-US" dirty="0" smtClean="0"/>
              <a:t> </a:t>
            </a:r>
            <a:r>
              <a:rPr lang="en-US" dirty="0" err="1" smtClean="0"/>
              <a:t>के</a:t>
            </a:r>
            <a:r>
              <a:rPr lang="en-US" dirty="0" smtClean="0"/>
              <a:t> </a:t>
            </a:r>
            <a:r>
              <a:rPr lang="en-US" dirty="0" err="1" smtClean="0"/>
              <a:t>पास</a:t>
            </a:r>
            <a:r>
              <a:rPr lang="en-US" dirty="0" smtClean="0"/>
              <a:t> </a:t>
            </a:r>
            <a:r>
              <a:rPr lang="en-US" dirty="0" err="1" smtClean="0"/>
              <a:t>साफ़</a:t>
            </a:r>
            <a:r>
              <a:rPr lang="en-US" dirty="0" smtClean="0"/>
              <a:t> </a:t>
            </a:r>
            <a:r>
              <a:rPr lang="en-US" dirty="0" err="1" smtClean="0"/>
              <a:t>पीने</a:t>
            </a:r>
            <a:r>
              <a:rPr lang="en-US" dirty="0" smtClean="0"/>
              <a:t> </a:t>
            </a:r>
            <a:r>
              <a:rPr lang="en-US" dirty="0" err="1" smtClean="0"/>
              <a:t>के</a:t>
            </a:r>
            <a:r>
              <a:rPr lang="en-US" dirty="0" smtClean="0"/>
              <a:t> </a:t>
            </a:r>
            <a:r>
              <a:rPr lang="en-US" dirty="0" err="1" smtClean="0"/>
              <a:t>पानी</a:t>
            </a:r>
            <a:r>
              <a:rPr lang="en-US" dirty="0" smtClean="0"/>
              <a:t> </a:t>
            </a:r>
            <a:r>
              <a:rPr lang="en-US" dirty="0" err="1" smtClean="0"/>
              <a:t>की</a:t>
            </a:r>
            <a:r>
              <a:rPr lang="en-US" dirty="0" smtClean="0"/>
              <a:t> </a:t>
            </a:r>
            <a:r>
              <a:rPr lang="en-US" dirty="0" err="1" smtClean="0"/>
              <a:t>उप्लब्धता</a:t>
            </a:r>
            <a:r>
              <a:rPr lang="en-US" dirty="0" smtClean="0"/>
              <a:t> </a:t>
            </a:r>
            <a:r>
              <a:rPr lang="en-US" dirty="0" err="1" smtClean="0"/>
              <a:t>नहीं</a:t>
            </a:r>
            <a:r>
              <a:rPr lang="en-US" dirty="0" smtClean="0"/>
              <a:t> </a:t>
            </a:r>
            <a:r>
              <a:rPr lang="en-US" dirty="0" err="1" smtClean="0"/>
              <a:t>है</a:t>
            </a:r>
            <a:endParaRPr lang="en-IN"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Another example: Electricity in India</a:t>
            </a:r>
          </a:p>
        </p:txBody>
      </p:sp>
      <p:graphicFrame>
        <p:nvGraphicFramePr>
          <p:cNvPr id="3" name="Table 2"/>
          <p:cNvGraphicFramePr>
            <a:graphicFrameLocks noGrp="1"/>
          </p:cNvGraphicFramePr>
          <p:nvPr/>
        </p:nvGraphicFramePr>
        <p:xfrm>
          <a:off x="457200" y="1300163"/>
          <a:ext cx="8229608" cy="3787140"/>
        </p:xfrm>
        <a:graphic>
          <a:graphicData uri="http://schemas.openxmlformats.org/drawingml/2006/table">
            <a:tbl>
              <a:tblPr firstRow="1" bandRow="1">
                <a:tableStyleId>{5C22544A-7EE6-4342-B048-85BDC9FD1C3A}</a:tableStyleId>
              </a:tblPr>
              <a:tblGrid>
                <a:gridCol w="3429005"/>
                <a:gridCol w="1143000"/>
                <a:gridCol w="1219200"/>
                <a:gridCol w="1295401"/>
                <a:gridCol w="1143002"/>
              </a:tblGrid>
              <a:tr h="622300">
                <a:tc>
                  <a:txBody>
                    <a:bodyPr/>
                    <a:lstStyle/>
                    <a:p>
                      <a:endParaRPr lang="en-US" dirty="0"/>
                    </a:p>
                  </a:txBody>
                  <a:tcPr/>
                </a:tc>
                <a:tc>
                  <a:txBody>
                    <a:bodyPr/>
                    <a:lstStyle/>
                    <a:p>
                      <a:pPr algn="ctr"/>
                      <a:r>
                        <a:rPr lang="en-US" sz="2800" b="1" dirty="0" smtClean="0"/>
                        <a:t>1992</a:t>
                      </a:r>
                      <a:endParaRPr lang="en-US" sz="2800" b="1" dirty="0"/>
                    </a:p>
                  </a:txBody>
                  <a:tcPr/>
                </a:tc>
                <a:tc>
                  <a:txBody>
                    <a:bodyPr/>
                    <a:lstStyle/>
                    <a:p>
                      <a:pPr algn="ctr"/>
                      <a:r>
                        <a:rPr lang="en-US" sz="2800" b="1" dirty="0" smtClean="0">
                          <a:solidFill>
                            <a:schemeClr val="bg1"/>
                          </a:solidFill>
                        </a:rPr>
                        <a:t>2002</a:t>
                      </a:r>
                      <a:endParaRPr lang="en-US" sz="2800" b="1" dirty="0">
                        <a:solidFill>
                          <a:schemeClr val="bg1"/>
                        </a:solidFill>
                      </a:endParaRPr>
                    </a:p>
                  </a:txBody>
                  <a:tcPr>
                    <a:solidFill>
                      <a:schemeClr val="accent2">
                        <a:lumMod val="20000"/>
                        <a:lumOff val="80000"/>
                      </a:schemeClr>
                    </a:solidFill>
                  </a:tcPr>
                </a:tc>
                <a:tc>
                  <a:txBody>
                    <a:bodyPr/>
                    <a:lstStyle/>
                    <a:p>
                      <a:pPr algn="ctr"/>
                      <a:r>
                        <a:rPr lang="en-US" sz="2800" b="1" dirty="0" smtClean="0">
                          <a:solidFill>
                            <a:schemeClr val="bg1"/>
                          </a:solidFill>
                        </a:rPr>
                        <a:t>2012</a:t>
                      </a:r>
                      <a:endParaRPr lang="en-US" sz="2800" b="1" dirty="0">
                        <a:solidFill>
                          <a:schemeClr val="bg1"/>
                        </a:solidFill>
                      </a:endParaRPr>
                    </a:p>
                  </a:txBody>
                  <a:tcPr>
                    <a:solidFill>
                      <a:schemeClr val="accent2">
                        <a:lumMod val="20000"/>
                        <a:lumOff val="80000"/>
                      </a:schemeClr>
                    </a:solidFill>
                  </a:tcPr>
                </a:tc>
                <a:tc>
                  <a:txBody>
                    <a:bodyPr/>
                    <a:lstStyle/>
                    <a:p>
                      <a:pPr algn="ctr"/>
                      <a:r>
                        <a:rPr lang="en-US" sz="2800" b="1" dirty="0" smtClean="0"/>
                        <a:t>2015</a:t>
                      </a:r>
                      <a:endParaRPr lang="en-US" sz="2800" b="1" dirty="0"/>
                    </a:p>
                  </a:txBody>
                  <a:tcPr/>
                </a:tc>
              </a:tr>
              <a:tr h="622300">
                <a:tc>
                  <a:txBody>
                    <a:bodyPr/>
                    <a:lstStyle/>
                    <a:p>
                      <a:pPr algn="r"/>
                      <a:r>
                        <a:rPr lang="en-US" sz="1800" b="1" dirty="0" smtClean="0">
                          <a:solidFill>
                            <a:schemeClr val="bg1"/>
                          </a:solidFill>
                        </a:rPr>
                        <a:t>Generation Capacity (GW)</a:t>
                      </a:r>
                      <a:endParaRPr lang="en-US" sz="1800" b="1" dirty="0">
                        <a:solidFill>
                          <a:schemeClr val="bg1"/>
                        </a:solidFill>
                      </a:endParaRPr>
                    </a:p>
                  </a:txBody>
                  <a:tcPr>
                    <a:solidFill>
                      <a:schemeClr val="accent2">
                        <a:lumMod val="20000"/>
                        <a:lumOff val="80000"/>
                      </a:schemeClr>
                    </a:solidFill>
                  </a:tcPr>
                </a:tc>
                <a:tc>
                  <a:txBody>
                    <a:bodyPr/>
                    <a:lstStyle/>
                    <a:p>
                      <a:pPr algn="ctr"/>
                      <a:r>
                        <a:rPr lang="en-US" sz="3200" b="1" dirty="0" smtClean="0">
                          <a:solidFill>
                            <a:schemeClr val="bg1"/>
                          </a:solidFill>
                        </a:rPr>
                        <a:t>69</a:t>
                      </a:r>
                      <a:endParaRPr lang="en-US" sz="3200" b="1" dirty="0">
                        <a:solidFill>
                          <a:schemeClr val="bg1"/>
                        </a:solidFill>
                      </a:endParaRPr>
                    </a:p>
                  </a:txBody>
                  <a:tcPr>
                    <a:solidFill>
                      <a:schemeClr val="accent2">
                        <a:lumMod val="20000"/>
                        <a:lumOff val="80000"/>
                      </a:schemeClr>
                    </a:solidFill>
                  </a:tcPr>
                </a:tc>
                <a:tc>
                  <a:txBody>
                    <a:bodyPr/>
                    <a:lstStyle/>
                    <a:p>
                      <a:pPr algn="ctr"/>
                      <a:r>
                        <a:rPr lang="en-US" sz="3200" b="1" dirty="0" smtClean="0">
                          <a:solidFill>
                            <a:schemeClr val="bg1"/>
                          </a:solidFill>
                        </a:rPr>
                        <a:t>105</a:t>
                      </a:r>
                      <a:endParaRPr lang="en-US" sz="3200" b="1" dirty="0">
                        <a:solidFill>
                          <a:schemeClr val="bg1"/>
                        </a:solidFill>
                      </a:endParaRPr>
                    </a:p>
                  </a:txBody>
                  <a:tcPr>
                    <a:solidFill>
                      <a:schemeClr val="accent2">
                        <a:lumMod val="20000"/>
                        <a:lumOff val="80000"/>
                      </a:schemeClr>
                    </a:solidFill>
                  </a:tcPr>
                </a:tc>
                <a:tc>
                  <a:txBody>
                    <a:bodyPr/>
                    <a:lstStyle/>
                    <a:p>
                      <a:pPr algn="ctr"/>
                      <a:r>
                        <a:rPr lang="en-US" sz="3200" b="1" dirty="0" smtClean="0">
                          <a:solidFill>
                            <a:schemeClr val="bg1"/>
                          </a:solidFill>
                        </a:rPr>
                        <a:t>200</a:t>
                      </a:r>
                      <a:endParaRPr lang="en-US" sz="3200" b="1" dirty="0">
                        <a:solidFill>
                          <a:schemeClr val="bg1"/>
                        </a:solidFill>
                      </a:endParaRPr>
                    </a:p>
                  </a:txBody>
                  <a:tcPr>
                    <a:solidFill>
                      <a:schemeClr val="accent2">
                        <a:lumMod val="20000"/>
                        <a:lumOff val="80000"/>
                      </a:schemeClr>
                    </a:solidFill>
                  </a:tcPr>
                </a:tc>
                <a:tc>
                  <a:txBody>
                    <a:bodyPr/>
                    <a:lstStyle/>
                    <a:p>
                      <a:pPr algn="ctr"/>
                      <a:r>
                        <a:rPr lang="en-US" sz="3200" b="1" dirty="0" smtClean="0">
                          <a:solidFill>
                            <a:schemeClr val="bg1"/>
                          </a:solidFill>
                        </a:rPr>
                        <a:t>272</a:t>
                      </a:r>
                      <a:endParaRPr lang="en-US" sz="3200" b="1" dirty="0">
                        <a:solidFill>
                          <a:schemeClr val="bg1"/>
                        </a:solidFill>
                      </a:endParaRPr>
                    </a:p>
                  </a:txBody>
                  <a:tcPr>
                    <a:solidFill>
                      <a:schemeClr val="accent2">
                        <a:lumMod val="20000"/>
                        <a:lumOff val="80000"/>
                      </a:schemeClr>
                    </a:solidFill>
                  </a:tcPr>
                </a:tc>
              </a:tr>
              <a:tr h="622300">
                <a:tc>
                  <a:txBody>
                    <a:bodyPr/>
                    <a:lstStyle/>
                    <a:p>
                      <a:pPr algn="r"/>
                      <a:r>
                        <a:rPr lang="en-US" sz="1800" b="1" dirty="0" smtClean="0">
                          <a:solidFill>
                            <a:schemeClr val="bg1"/>
                          </a:solidFill>
                        </a:rPr>
                        <a:t>Per Capita consumption (</a:t>
                      </a:r>
                      <a:r>
                        <a:rPr lang="en-US" sz="1800" b="1" dirty="0" err="1" smtClean="0">
                          <a:solidFill>
                            <a:schemeClr val="bg1"/>
                          </a:solidFill>
                        </a:rPr>
                        <a:t>kwH</a:t>
                      </a:r>
                      <a:r>
                        <a:rPr lang="en-US" sz="1800" b="1" dirty="0" smtClean="0">
                          <a:solidFill>
                            <a:schemeClr val="bg1"/>
                          </a:solidFill>
                        </a:rPr>
                        <a:t>)</a:t>
                      </a:r>
                      <a:endParaRPr lang="en-US" sz="1800" b="1" dirty="0">
                        <a:solidFill>
                          <a:schemeClr val="bg1"/>
                        </a:solidFill>
                      </a:endParaRPr>
                    </a:p>
                  </a:txBody>
                  <a:tcPr/>
                </a:tc>
                <a:tc>
                  <a:txBody>
                    <a:bodyPr/>
                    <a:lstStyle/>
                    <a:p>
                      <a:pPr algn="ctr"/>
                      <a:r>
                        <a:rPr lang="en-US" sz="2400" b="1" dirty="0" smtClean="0">
                          <a:solidFill>
                            <a:schemeClr val="bg1"/>
                          </a:solidFill>
                        </a:rPr>
                        <a:t>348</a:t>
                      </a:r>
                      <a:endParaRPr lang="en-US" sz="2400" b="1" dirty="0">
                        <a:solidFill>
                          <a:schemeClr val="bg1"/>
                        </a:solidFill>
                      </a:endParaRPr>
                    </a:p>
                  </a:txBody>
                  <a:tcPr/>
                </a:tc>
                <a:tc>
                  <a:txBody>
                    <a:bodyPr/>
                    <a:lstStyle/>
                    <a:p>
                      <a:pPr algn="ctr"/>
                      <a:r>
                        <a:rPr lang="en-US" sz="2400" b="1" dirty="0" smtClean="0">
                          <a:solidFill>
                            <a:schemeClr val="bg1"/>
                          </a:solidFill>
                        </a:rPr>
                        <a:t>560</a:t>
                      </a:r>
                      <a:endParaRPr lang="en-US" sz="2400" b="1" dirty="0">
                        <a:solidFill>
                          <a:schemeClr val="bg1"/>
                        </a:solidFill>
                      </a:endParaRPr>
                    </a:p>
                  </a:txBody>
                  <a:tcPr>
                    <a:solidFill>
                      <a:schemeClr val="accent5">
                        <a:lumMod val="40000"/>
                        <a:lumOff val="60000"/>
                      </a:schemeClr>
                    </a:solidFill>
                  </a:tcPr>
                </a:tc>
                <a:tc>
                  <a:txBody>
                    <a:bodyPr/>
                    <a:lstStyle/>
                    <a:p>
                      <a:pPr algn="ctr"/>
                      <a:r>
                        <a:rPr lang="en-US" sz="2400" b="1" dirty="0" smtClean="0">
                          <a:solidFill>
                            <a:schemeClr val="bg1"/>
                          </a:solidFill>
                        </a:rPr>
                        <a:t>957</a:t>
                      </a:r>
                      <a:endParaRPr lang="en-US" sz="2400" b="1" dirty="0">
                        <a:solidFill>
                          <a:schemeClr val="bg1"/>
                        </a:solidFill>
                      </a:endParaRPr>
                    </a:p>
                  </a:txBody>
                  <a:tcPr>
                    <a:solidFill>
                      <a:schemeClr val="accent5">
                        <a:lumMod val="40000"/>
                        <a:lumOff val="60000"/>
                      </a:schemeClr>
                    </a:solidFill>
                  </a:tcPr>
                </a:tc>
                <a:tc>
                  <a:txBody>
                    <a:bodyPr/>
                    <a:lstStyle/>
                    <a:p>
                      <a:pPr algn="ctr"/>
                      <a:r>
                        <a:rPr lang="en-US" sz="2400" b="1" dirty="0" smtClean="0">
                          <a:solidFill>
                            <a:schemeClr val="bg1"/>
                          </a:solidFill>
                        </a:rPr>
                        <a:t>1010</a:t>
                      </a:r>
                      <a:endParaRPr lang="en-US" sz="2400" b="1" dirty="0">
                        <a:solidFill>
                          <a:schemeClr val="bg1"/>
                        </a:solidFill>
                      </a:endParaRPr>
                    </a:p>
                  </a:txBody>
                  <a:tcPr/>
                </a:tc>
              </a:tr>
              <a:tr h="622300">
                <a:tc>
                  <a:txBody>
                    <a:bodyPr/>
                    <a:lstStyle/>
                    <a:p>
                      <a:pPr algn="r"/>
                      <a:r>
                        <a:rPr lang="en-US" sz="1800" b="1" dirty="0" smtClean="0">
                          <a:solidFill>
                            <a:schemeClr val="bg1"/>
                          </a:solidFill>
                        </a:rPr>
                        <a:t>% of Households Electrified (All</a:t>
                      </a:r>
                      <a:r>
                        <a:rPr lang="en-US" sz="1800" b="1" baseline="0" dirty="0" smtClean="0">
                          <a:solidFill>
                            <a:schemeClr val="bg1"/>
                          </a:solidFill>
                        </a:rPr>
                        <a:t> India)</a:t>
                      </a:r>
                      <a:endParaRPr lang="en-US" sz="1800" b="1" dirty="0">
                        <a:solidFill>
                          <a:schemeClr val="bg1"/>
                        </a:solidFill>
                      </a:endParaRPr>
                    </a:p>
                  </a:txBody>
                  <a:tcPr/>
                </a:tc>
                <a:tc>
                  <a:txBody>
                    <a:bodyPr/>
                    <a:lstStyle/>
                    <a:p>
                      <a:pPr algn="ctr"/>
                      <a:endParaRPr lang="en-US" sz="2400" b="1" dirty="0">
                        <a:solidFill>
                          <a:schemeClr val="bg1"/>
                        </a:solidFill>
                      </a:endParaRPr>
                    </a:p>
                  </a:txBody>
                  <a:tcPr/>
                </a:tc>
                <a:tc>
                  <a:txBody>
                    <a:bodyPr/>
                    <a:lstStyle/>
                    <a:p>
                      <a:pPr algn="ctr"/>
                      <a:r>
                        <a:rPr lang="en-US" sz="2400" b="1" dirty="0" smtClean="0">
                          <a:solidFill>
                            <a:schemeClr val="bg1"/>
                          </a:solidFill>
                        </a:rPr>
                        <a:t>55.8</a:t>
                      </a:r>
                      <a:endParaRPr lang="en-US" sz="2400" b="1" dirty="0">
                        <a:solidFill>
                          <a:schemeClr val="bg1"/>
                        </a:solidFill>
                      </a:endParaRPr>
                    </a:p>
                  </a:txBody>
                  <a:tcPr>
                    <a:solidFill>
                      <a:schemeClr val="accent5">
                        <a:lumMod val="60000"/>
                        <a:lumOff val="40000"/>
                      </a:schemeClr>
                    </a:solidFill>
                  </a:tcPr>
                </a:tc>
                <a:tc>
                  <a:txBody>
                    <a:bodyPr/>
                    <a:lstStyle/>
                    <a:p>
                      <a:pPr algn="ctr"/>
                      <a:r>
                        <a:rPr lang="en-US" sz="2400" b="1" dirty="0" smtClean="0">
                          <a:solidFill>
                            <a:schemeClr val="bg1"/>
                          </a:solidFill>
                        </a:rPr>
                        <a:t>67.2</a:t>
                      </a:r>
                      <a:endParaRPr lang="en-US" sz="2400" b="1" dirty="0">
                        <a:solidFill>
                          <a:schemeClr val="bg1"/>
                        </a:solidFill>
                      </a:endParaRPr>
                    </a:p>
                  </a:txBody>
                  <a:tcPr>
                    <a:solidFill>
                      <a:schemeClr val="accent5">
                        <a:lumMod val="60000"/>
                        <a:lumOff val="40000"/>
                      </a:schemeClr>
                    </a:solidFill>
                  </a:tcPr>
                </a:tc>
                <a:tc>
                  <a:txBody>
                    <a:bodyPr/>
                    <a:lstStyle/>
                    <a:p>
                      <a:pPr algn="ctr"/>
                      <a:endParaRPr lang="en-US" sz="2400" b="1" dirty="0">
                        <a:solidFill>
                          <a:schemeClr val="bg1"/>
                        </a:solidFill>
                      </a:endParaRPr>
                    </a:p>
                  </a:txBody>
                  <a:tcPr/>
                </a:tc>
              </a:tr>
              <a:tr h="622300">
                <a:tc>
                  <a:txBody>
                    <a:bodyPr/>
                    <a:lstStyle/>
                    <a:p>
                      <a:pPr algn="r"/>
                      <a:r>
                        <a:rPr lang="en-US" sz="1800" b="1" dirty="0" smtClean="0">
                          <a:solidFill>
                            <a:schemeClr val="bg1"/>
                          </a:solidFill>
                        </a:rPr>
                        <a:t>% of Households</a:t>
                      </a:r>
                      <a:r>
                        <a:rPr lang="en-US" sz="1800" b="1" baseline="0" dirty="0" smtClean="0">
                          <a:solidFill>
                            <a:schemeClr val="bg1"/>
                          </a:solidFill>
                        </a:rPr>
                        <a:t> Electrified (Rural)</a:t>
                      </a:r>
                      <a:endParaRPr lang="en-US" sz="1800" b="1" dirty="0">
                        <a:solidFill>
                          <a:schemeClr val="bg1"/>
                        </a:solidFill>
                      </a:endParaRPr>
                    </a:p>
                  </a:txBody>
                  <a:tcPr>
                    <a:solidFill>
                      <a:schemeClr val="accent2">
                        <a:lumMod val="20000"/>
                        <a:lumOff val="80000"/>
                      </a:schemeClr>
                    </a:solidFill>
                  </a:tcPr>
                </a:tc>
                <a:tc>
                  <a:txBody>
                    <a:bodyPr/>
                    <a:lstStyle/>
                    <a:p>
                      <a:pPr algn="ctr"/>
                      <a:endParaRPr lang="en-US" sz="3200" b="1" dirty="0">
                        <a:solidFill>
                          <a:schemeClr val="bg1"/>
                        </a:solidFill>
                      </a:endParaRPr>
                    </a:p>
                  </a:txBody>
                  <a:tcPr>
                    <a:solidFill>
                      <a:schemeClr val="accent2">
                        <a:lumMod val="20000"/>
                        <a:lumOff val="80000"/>
                      </a:schemeClr>
                    </a:solidFill>
                  </a:tcPr>
                </a:tc>
                <a:tc>
                  <a:txBody>
                    <a:bodyPr/>
                    <a:lstStyle/>
                    <a:p>
                      <a:pPr algn="ctr"/>
                      <a:r>
                        <a:rPr lang="en-US" sz="3200" b="1" dirty="0" smtClean="0">
                          <a:solidFill>
                            <a:schemeClr val="bg1"/>
                          </a:solidFill>
                        </a:rPr>
                        <a:t>43.6</a:t>
                      </a:r>
                      <a:endParaRPr lang="en-US" sz="3200" b="1" dirty="0">
                        <a:solidFill>
                          <a:schemeClr val="bg1"/>
                        </a:solidFill>
                      </a:endParaRPr>
                    </a:p>
                  </a:txBody>
                  <a:tcPr>
                    <a:solidFill>
                      <a:schemeClr val="accent2">
                        <a:lumMod val="20000"/>
                        <a:lumOff val="80000"/>
                      </a:schemeClr>
                    </a:solidFill>
                  </a:tcPr>
                </a:tc>
                <a:tc>
                  <a:txBody>
                    <a:bodyPr/>
                    <a:lstStyle/>
                    <a:p>
                      <a:pPr algn="ctr"/>
                      <a:r>
                        <a:rPr lang="en-US" sz="3200" b="1" dirty="0" smtClean="0">
                          <a:solidFill>
                            <a:schemeClr val="bg1"/>
                          </a:solidFill>
                        </a:rPr>
                        <a:t>55.3</a:t>
                      </a:r>
                      <a:endParaRPr lang="en-US" sz="3200" b="1" dirty="0">
                        <a:solidFill>
                          <a:schemeClr val="bg1"/>
                        </a:solidFill>
                      </a:endParaRPr>
                    </a:p>
                  </a:txBody>
                  <a:tcPr>
                    <a:solidFill>
                      <a:schemeClr val="accent2">
                        <a:lumMod val="20000"/>
                        <a:lumOff val="80000"/>
                      </a:schemeClr>
                    </a:solidFill>
                  </a:tcPr>
                </a:tc>
                <a:tc>
                  <a:txBody>
                    <a:bodyPr/>
                    <a:lstStyle/>
                    <a:p>
                      <a:pPr algn="ctr"/>
                      <a:r>
                        <a:rPr lang="en-US" sz="3200" b="1" dirty="0" smtClean="0">
                          <a:solidFill>
                            <a:schemeClr val="bg1"/>
                          </a:solidFill>
                        </a:rPr>
                        <a:t>69</a:t>
                      </a:r>
                      <a:endParaRPr lang="en-US" sz="3200" b="1" dirty="0">
                        <a:solidFill>
                          <a:schemeClr val="bg1"/>
                        </a:solidFill>
                      </a:endParaRPr>
                    </a:p>
                  </a:txBody>
                  <a:tcPr>
                    <a:solidFill>
                      <a:schemeClr val="accent2">
                        <a:lumMod val="20000"/>
                        <a:lumOff val="80000"/>
                      </a:schemeClr>
                    </a:solidFill>
                  </a:tcPr>
                </a:tc>
              </a:tr>
              <a:tr h="622300">
                <a:tc>
                  <a:txBody>
                    <a:bodyPr/>
                    <a:lstStyle/>
                    <a:p>
                      <a:pPr algn="r"/>
                      <a:r>
                        <a:rPr lang="en-US" sz="1800" b="1" dirty="0" smtClean="0">
                          <a:solidFill>
                            <a:schemeClr val="bg1"/>
                          </a:solidFill>
                        </a:rPr>
                        <a:t>% of Villages Electrified</a:t>
                      </a:r>
                      <a:endParaRPr lang="en-US" sz="1800" b="1" dirty="0">
                        <a:solidFill>
                          <a:schemeClr val="bg1"/>
                        </a:solidFill>
                      </a:endParaRPr>
                    </a:p>
                  </a:txBody>
                  <a:tcPr/>
                </a:tc>
                <a:tc>
                  <a:txBody>
                    <a:bodyPr/>
                    <a:lstStyle/>
                    <a:p>
                      <a:pPr algn="ctr"/>
                      <a:r>
                        <a:rPr lang="en-US" sz="2400" b="1" dirty="0" smtClean="0">
                          <a:solidFill>
                            <a:schemeClr val="bg1"/>
                          </a:solidFill>
                        </a:rPr>
                        <a:t>81</a:t>
                      </a:r>
                      <a:endParaRPr lang="en-US" sz="2400" b="1" dirty="0">
                        <a:solidFill>
                          <a:schemeClr val="bg1"/>
                        </a:solidFill>
                      </a:endParaRPr>
                    </a:p>
                  </a:txBody>
                  <a:tcPr/>
                </a:tc>
                <a:tc>
                  <a:txBody>
                    <a:bodyPr/>
                    <a:lstStyle/>
                    <a:p>
                      <a:pPr algn="ctr"/>
                      <a:r>
                        <a:rPr lang="en-US" sz="2400" b="1" dirty="0" smtClean="0">
                          <a:solidFill>
                            <a:schemeClr val="bg1"/>
                          </a:solidFill>
                        </a:rPr>
                        <a:t>85</a:t>
                      </a:r>
                      <a:endParaRPr lang="en-US" sz="2400" b="1" dirty="0">
                        <a:solidFill>
                          <a:schemeClr val="bg1"/>
                        </a:solidFill>
                      </a:endParaRPr>
                    </a:p>
                  </a:txBody>
                  <a:tcPr>
                    <a:solidFill>
                      <a:schemeClr val="accent5">
                        <a:lumMod val="60000"/>
                        <a:lumOff val="40000"/>
                      </a:schemeClr>
                    </a:solidFill>
                  </a:tcPr>
                </a:tc>
                <a:tc>
                  <a:txBody>
                    <a:bodyPr/>
                    <a:lstStyle/>
                    <a:p>
                      <a:pPr algn="ctr"/>
                      <a:r>
                        <a:rPr lang="en-US" sz="2400" b="1" dirty="0" smtClean="0">
                          <a:solidFill>
                            <a:schemeClr val="bg1"/>
                          </a:solidFill>
                        </a:rPr>
                        <a:t>92</a:t>
                      </a:r>
                      <a:endParaRPr lang="en-US" sz="2400" b="1" dirty="0">
                        <a:solidFill>
                          <a:schemeClr val="bg1"/>
                        </a:solidFill>
                      </a:endParaRPr>
                    </a:p>
                  </a:txBody>
                  <a:tcPr>
                    <a:solidFill>
                      <a:schemeClr val="accent5">
                        <a:lumMod val="60000"/>
                        <a:lumOff val="40000"/>
                      </a:schemeClr>
                    </a:solidFill>
                  </a:tcPr>
                </a:tc>
                <a:tc>
                  <a:txBody>
                    <a:bodyPr/>
                    <a:lstStyle/>
                    <a:p>
                      <a:pPr algn="ctr"/>
                      <a:r>
                        <a:rPr lang="en-US" sz="2400" b="1" dirty="0" smtClean="0">
                          <a:solidFill>
                            <a:schemeClr val="bg1"/>
                          </a:solidFill>
                        </a:rPr>
                        <a:t>96</a:t>
                      </a:r>
                      <a:endParaRPr lang="en-US" sz="2400" b="1" dirty="0">
                        <a:solidFill>
                          <a:schemeClr val="bg1"/>
                        </a:solidFill>
                      </a:endParaRPr>
                    </a:p>
                  </a:txBody>
                  <a:tcPr/>
                </a:tc>
              </a:tr>
            </a:tbl>
          </a:graphicData>
        </a:graphic>
      </p:graphicFrame>
      <p:sp>
        <p:nvSpPr>
          <p:cNvPr id="4" name="TextBox 3"/>
          <p:cNvSpPr txBox="1">
            <a:spLocks noChangeArrowheads="1"/>
          </p:cNvSpPr>
          <p:nvPr/>
        </p:nvSpPr>
        <p:spPr bwMode="auto">
          <a:xfrm>
            <a:off x="5256213" y="5181600"/>
            <a:ext cx="3506787" cy="314325"/>
          </a:xfrm>
          <a:prstGeom prst="rect">
            <a:avLst/>
          </a:prstGeom>
          <a:noFill/>
          <a:ln w="9525">
            <a:noFill/>
            <a:miter lim="800000"/>
            <a:headEnd/>
            <a:tailEnd/>
          </a:ln>
        </p:spPr>
        <p:txBody>
          <a:bodyPr wrap="none">
            <a:spAutoFit/>
          </a:bodyPr>
          <a:lstStyle/>
          <a:p>
            <a:r>
              <a:rPr lang="en-US"/>
              <a:t>Source: CEA, Min of Power data</a:t>
            </a:r>
          </a:p>
        </p:txBody>
      </p:sp>
      <p:sp>
        <p:nvSpPr>
          <p:cNvPr id="5" name="Text Box 7"/>
          <p:cNvSpPr txBox="1">
            <a:spLocks noChangeArrowheads="1"/>
          </p:cNvSpPr>
          <p:nvPr/>
        </p:nvSpPr>
        <p:spPr bwMode="auto">
          <a:xfrm>
            <a:off x="304800" y="5816600"/>
            <a:ext cx="8382000" cy="812800"/>
          </a:xfrm>
          <a:prstGeom prst="rect">
            <a:avLst/>
          </a:prstGeom>
          <a:noFill/>
          <a:ln w="9525" algn="ctr">
            <a:noFill/>
            <a:miter lim="800000"/>
            <a:headEnd/>
            <a:tailEnd/>
          </a:ln>
        </p:spPr>
        <p:txBody>
          <a:bodyPr>
            <a:spAutoFit/>
          </a:bodyPr>
          <a:lstStyle/>
          <a:p>
            <a:pPr marL="342900" indent="-342900">
              <a:lnSpc>
                <a:spcPct val="90000"/>
              </a:lnSpc>
            </a:pPr>
            <a:r>
              <a:rPr lang="en-US" sz="2600" b="1" dirty="0">
                <a:solidFill>
                  <a:srgbClr val="FF9900"/>
                </a:solidFill>
              </a:rPr>
              <a:t>Growth is carried out by ‘hiding behind the poor’, but there continues to be ‘darkness under light’ !!</a:t>
            </a:r>
            <a:endParaRPr lang="en-IN" sz="2600" b="1" dirty="0">
              <a:solidFill>
                <a:srgbClr val="FF9900"/>
              </a:solidFill>
            </a:endParaRPr>
          </a:p>
        </p:txBody>
      </p:sp>
      <p:sp>
        <p:nvSpPr>
          <p:cNvPr id="18481" name="Freeform 8"/>
          <p:cNvSpPr>
            <a:spLocks noChangeArrowheads="1"/>
          </p:cNvSpPr>
          <p:nvPr/>
        </p:nvSpPr>
        <p:spPr bwMode="auto">
          <a:xfrm>
            <a:off x="5213350" y="1693863"/>
            <a:ext cx="1187450" cy="935037"/>
          </a:xfrm>
          <a:custGeom>
            <a:avLst/>
            <a:gdLst>
              <a:gd name="T0" fmla="*/ 1125863 w 1187972"/>
              <a:gd name="T1" fmla="*/ 335576 h 934801"/>
              <a:gd name="T2" fmla="*/ 1083189 w 1187972"/>
              <a:gd name="T3" fmla="*/ 292604 h 934801"/>
              <a:gd name="T4" fmla="*/ 955163 w 1187972"/>
              <a:gd name="T5" fmla="*/ 249631 h 934801"/>
              <a:gd name="T6" fmla="*/ 912490 w 1187972"/>
              <a:gd name="T7" fmla="*/ 220986 h 934801"/>
              <a:gd name="T8" fmla="*/ 798692 w 1187972"/>
              <a:gd name="T9" fmla="*/ 192336 h 934801"/>
              <a:gd name="T10" fmla="*/ 713342 w 1187972"/>
              <a:gd name="T11" fmla="*/ 178014 h 934801"/>
              <a:gd name="T12" fmla="*/ 115900 w 1187972"/>
              <a:gd name="T13" fmla="*/ 263959 h 934801"/>
              <a:gd name="T14" fmla="*/ 101672 w 1187972"/>
              <a:gd name="T15" fmla="*/ 306922 h 934801"/>
              <a:gd name="T16" fmla="*/ 101672 w 1187972"/>
              <a:gd name="T17" fmla="*/ 665019 h 934801"/>
              <a:gd name="T18" fmla="*/ 243922 w 1187972"/>
              <a:gd name="T19" fmla="*/ 707987 h 934801"/>
              <a:gd name="T20" fmla="*/ 315045 w 1187972"/>
              <a:gd name="T21" fmla="*/ 808254 h 934801"/>
              <a:gd name="T22" fmla="*/ 400396 w 1187972"/>
              <a:gd name="T23" fmla="*/ 894193 h 934801"/>
              <a:gd name="T24" fmla="*/ 499969 w 1187972"/>
              <a:gd name="T25" fmla="*/ 937162 h 934801"/>
              <a:gd name="T26" fmla="*/ 684893 w 1187972"/>
              <a:gd name="T27" fmla="*/ 908516 h 934801"/>
              <a:gd name="T28" fmla="*/ 770241 w 1187972"/>
              <a:gd name="T29" fmla="*/ 879871 h 934801"/>
              <a:gd name="T30" fmla="*/ 827140 w 1187972"/>
              <a:gd name="T31" fmla="*/ 793926 h 934801"/>
              <a:gd name="T32" fmla="*/ 869815 w 1187972"/>
              <a:gd name="T33" fmla="*/ 736636 h 934801"/>
              <a:gd name="T34" fmla="*/ 898264 w 1187972"/>
              <a:gd name="T35" fmla="*/ 679337 h 934801"/>
              <a:gd name="T36" fmla="*/ 926713 w 1187972"/>
              <a:gd name="T37" fmla="*/ 636369 h 934801"/>
              <a:gd name="T38" fmla="*/ 955163 w 1187972"/>
              <a:gd name="T39" fmla="*/ 550429 h 934801"/>
              <a:gd name="T40" fmla="*/ 1012063 w 1187972"/>
              <a:gd name="T41" fmla="*/ 450161 h 934801"/>
              <a:gd name="T42" fmla="*/ 1068964 w 1187972"/>
              <a:gd name="T43" fmla="*/ 321249 h 934801"/>
              <a:gd name="T44" fmla="*/ 1154313 w 1187972"/>
              <a:gd name="T45" fmla="*/ 278276 h 934801"/>
              <a:gd name="T46" fmla="*/ 1182762 w 1187972"/>
              <a:gd name="T47" fmla="*/ 263959 h 9348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87972"/>
              <a:gd name="T73" fmla="*/ 0 h 934801"/>
              <a:gd name="T74" fmla="*/ 1187972 w 1187972"/>
              <a:gd name="T75" fmla="*/ 934801 h 93480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87972" h="934801">
                <a:moveTo>
                  <a:pt x="1130822" y="334726"/>
                </a:moveTo>
                <a:cubicBezTo>
                  <a:pt x="1116535" y="320439"/>
                  <a:pt x="1106032" y="300900"/>
                  <a:pt x="1087960" y="291864"/>
                </a:cubicBezTo>
                <a:cubicBezTo>
                  <a:pt x="1047549" y="271658"/>
                  <a:pt x="959372" y="249001"/>
                  <a:pt x="959372" y="249001"/>
                </a:cubicBezTo>
                <a:cubicBezTo>
                  <a:pt x="945085" y="239476"/>
                  <a:pt x="931869" y="228105"/>
                  <a:pt x="916510" y="220426"/>
                </a:cubicBezTo>
                <a:cubicBezTo>
                  <a:pt x="888188" y="206265"/>
                  <a:pt x="827822" y="196508"/>
                  <a:pt x="802210" y="191851"/>
                </a:cubicBezTo>
                <a:cubicBezTo>
                  <a:pt x="773708" y="186669"/>
                  <a:pt x="745060" y="182326"/>
                  <a:pt x="716485" y="177564"/>
                </a:cubicBezTo>
                <a:cubicBezTo>
                  <a:pt x="0" y="195039"/>
                  <a:pt x="182232" y="0"/>
                  <a:pt x="116410" y="263289"/>
                </a:cubicBezTo>
                <a:cubicBezTo>
                  <a:pt x="112757" y="277900"/>
                  <a:pt x="106885" y="291864"/>
                  <a:pt x="102122" y="306151"/>
                </a:cubicBezTo>
                <a:cubicBezTo>
                  <a:pt x="81924" y="427340"/>
                  <a:pt x="58206" y="531591"/>
                  <a:pt x="102122" y="663339"/>
                </a:cubicBezTo>
                <a:cubicBezTo>
                  <a:pt x="105285" y="672827"/>
                  <a:pt x="224594" y="701100"/>
                  <a:pt x="244997" y="706201"/>
                </a:cubicBezTo>
                <a:cubicBezTo>
                  <a:pt x="264875" y="736019"/>
                  <a:pt x="293646" y="780893"/>
                  <a:pt x="316435" y="806214"/>
                </a:cubicBezTo>
                <a:cubicBezTo>
                  <a:pt x="343469" y="836251"/>
                  <a:pt x="366015" y="873867"/>
                  <a:pt x="402160" y="891939"/>
                </a:cubicBezTo>
                <a:cubicBezTo>
                  <a:pt x="472780" y="927249"/>
                  <a:pt x="439104" y="913779"/>
                  <a:pt x="502172" y="934801"/>
                </a:cubicBezTo>
                <a:cubicBezTo>
                  <a:pt x="592736" y="924739"/>
                  <a:pt x="615120" y="928063"/>
                  <a:pt x="687910" y="906226"/>
                </a:cubicBezTo>
                <a:cubicBezTo>
                  <a:pt x="716760" y="897571"/>
                  <a:pt x="773635" y="877651"/>
                  <a:pt x="773635" y="877651"/>
                </a:cubicBezTo>
                <a:cubicBezTo>
                  <a:pt x="873378" y="777908"/>
                  <a:pt x="775647" y="888418"/>
                  <a:pt x="830785" y="791926"/>
                </a:cubicBezTo>
                <a:cubicBezTo>
                  <a:pt x="842599" y="771251"/>
                  <a:pt x="861027" y="754969"/>
                  <a:pt x="873647" y="734776"/>
                </a:cubicBezTo>
                <a:cubicBezTo>
                  <a:pt x="884935" y="716715"/>
                  <a:pt x="891655" y="696118"/>
                  <a:pt x="902222" y="677626"/>
                </a:cubicBezTo>
                <a:cubicBezTo>
                  <a:pt x="910741" y="662717"/>
                  <a:pt x="923823" y="650455"/>
                  <a:pt x="930797" y="634764"/>
                </a:cubicBezTo>
                <a:cubicBezTo>
                  <a:pt x="943030" y="607239"/>
                  <a:pt x="942664" y="574101"/>
                  <a:pt x="959372" y="549039"/>
                </a:cubicBezTo>
                <a:cubicBezTo>
                  <a:pt x="985146" y="510377"/>
                  <a:pt x="998395" y="494343"/>
                  <a:pt x="1016522" y="449026"/>
                </a:cubicBezTo>
                <a:cubicBezTo>
                  <a:pt x="1035385" y="401869"/>
                  <a:pt x="1037021" y="357089"/>
                  <a:pt x="1073672" y="320439"/>
                </a:cubicBezTo>
                <a:cubicBezTo>
                  <a:pt x="1105784" y="288328"/>
                  <a:pt x="1120664" y="293069"/>
                  <a:pt x="1159397" y="277576"/>
                </a:cubicBezTo>
                <a:cubicBezTo>
                  <a:pt x="1169285" y="273621"/>
                  <a:pt x="1178447" y="268051"/>
                  <a:pt x="1187972" y="263289"/>
                </a:cubicBezTo>
              </a:path>
            </a:pathLst>
          </a:custGeom>
          <a:noFill/>
          <a:ln w="9525" algn="ctr">
            <a:noFill/>
            <a:round/>
            <a:headEnd/>
            <a:tailEnd/>
          </a:ln>
        </p:spPr>
        <p:txBody>
          <a:bodyPr/>
          <a:lstStyle/>
          <a:p>
            <a:pPr marL="342900" indent="-342900" algn="l"/>
            <a:endParaRPr lang="en-US" i="0"/>
          </a:p>
        </p:txBody>
      </p:sp>
      <p:grpSp>
        <p:nvGrpSpPr>
          <p:cNvPr id="2" name="Group 18"/>
          <p:cNvGrpSpPr>
            <a:grpSpLocks/>
          </p:cNvGrpSpPr>
          <p:nvPr/>
        </p:nvGrpSpPr>
        <p:grpSpPr bwMode="auto">
          <a:xfrm>
            <a:off x="5105400" y="1905000"/>
            <a:ext cx="3962400" cy="2743200"/>
            <a:chOff x="5105400" y="1905000"/>
            <a:chExt cx="3962401" cy="2743200"/>
          </a:xfrm>
        </p:grpSpPr>
        <p:sp>
          <p:nvSpPr>
            <p:cNvPr id="18483" name="Freeform 11"/>
            <p:cNvSpPr>
              <a:spLocks noChangeArrowheads="1"/>
            </p:cNvSpPr>
            <p:nvPr/>
          </p:nvSpPr>
          <p:spPr bwMode="auto">
            <a:xfrm>
              <a:off x="7543801" y="1905000"/>
              <a:ext cx="1371600" cy="838200"/>
            </a:xfrm>
            <a:custGeom>
              <a:avLst/>
              <a:gdLst>
                <a:gd name="T0" fmla="*/ 10817464 w 1111295"/>
                <a:gd name="T1" fmla="*/ 3468614 h 661648"/>
                <a:gd name="T2" fmla="*/ 10238837 w 1111295"/>
                <a:gd name="T3" fmla="*/ 3275901 h 661648"/>
                <a:gd name="T4" fmla="*/ 9081594 w 1111295"/>
                <a:gd name="T5" fmla="*/ 2119705 h 661648"/>
                <a:gd name="T6" fmla="*/ 8647632 w 1111295"/>
                <a:gd name="T7" fmla="*/ 1734302 h 661648"/>
                <a:gd name="T8" fmla="*/ 7924355 w 1111295"/>
                <a:gd name="T9" fmla="*/ 1348892 h 661648"/>
                <a:gd name="T10" fmla="*/ 6767116 w 1111295"/>
                <a:gd name="T11" fmla="*/ 770811 h 661648"/>
                <a:gd name="T12" fmla="*/ 6043840 w 1111295"/>
                <a:gd name="T13" fmla="*/ 578094 h 661648"/>
                <a:gd name="T14" fmla="*/ 5609873 w 1111295"/>
                <a:gd name="T15" fmla="*/ 385401 h 661648"/>
                <a:gd name="T16" fmla="*/ 4452631 w 1111295"/>
                <a:gd name="T17" fmla="*/ 0 h 661648"/>
                <a:gd name="T18" fmla="*/ 2138148 w 1111295"/>
                <a:gd name="T19" fmla="*/ 192691 h 661648"/>
                <a:gd name="T20" fmla="*/ 1704181 w 1111295"/>
                <a:gd name="T21" fmla="*/ 385401 h 661648"/>
                <a:gd name="T22" fmla="*/ 1414865 w 1111295"/>
                <a:gd name="T23" fmla="*/ 963489 h 661648"/>
                <a:gd name="T24" fmla="*/ 1270217 w 1111295"/>
                <a:gd name="T25" fmla="*/ 1541604 h 661648"/>
                <a:gd name="T26" fmla="*/ 980899 w 1111295"/>
                <a:gd name="T27" fmla="*/ 2119705 h 661648"/>
                <a:gd name="T28" fmla="*/ 691592 w 1111295"/>
                <a:gd name="T29" fmla="*/ 3275901 h 661648"/>
                <a:gd name="T30" fmla="*/ 836245 w 1111295"/>
                <a:gd name="T31" fmla="*/ 7900718 h 661648"/>
                <a:gd name="T32" fmla="*/ 4163321 w 1111295"/>
                <a:gd name="T33" fmla="*/ 7708017 h 661648"/>
                <a:gd name="T34" fmla="*/ 5031250 w 1111295"/>
                <a:gd name="T35" fmla="*/ 7322620 h 661648"/>
                <a:gd name="T36" fmla="*/ 7056426 w 1111295"/>
                <a:gd name="T37" fmla="*/ 5781017 h 661648"/>
                <a:gd name="T38" fmla="*/ 8069012 w 1111295"/>
                <a:gd name="T39" fmla="*/ 4817514 h 661648"/>
                <a:gd name="T40" fmla="*/ 8936951 w 1111295"/>
                <a:gd name="T41" fmla="*/ 4432112 h 661648"/>
                <a:gd name="T42" fmla="*/ 9804856 w 1111295"/>
                <a:gd name="T43" fmla="*/ 3661310 h 661648"/>
                <a:gd name="T44" fmla="*/ 10672802 w 1111295"/>
                <a:gd name="T45" fmla="*/ 3083217 h 661648"/>
                <a:gd name="T46" fmla="*/ 11251431 w 1111295"/>
                <a:gd name="T47" fmla="*/ 2119705 h 6616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11295"/>
                <a:gd name="T73" fmla="*/ 0 h 661648"/>
                <a:gd name="T74" fmla="*/ 1111295 w 1111295"/>
                <a:gd name="T75" fmla="*/ 661648 h 6616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11295" h="661648">
                  <a:moveTo>
                    <a:pt x="1068433" y="257175"/>
                  </a:moveTo>
                  <a:cubicBezTo>
                    <a:pt x="1049383" y="252412"/>
                    <a:pt x="1028244" y="252781"/>
                    <a:pt x="1011283" y="242887"/>
                  </a:cubicBezTo>
                  <a:cubicBezTo>
                    <a:pt x="970146" y="218890"/>
                    <a:pt x="936610" y="183579"/>
                    <a:pt x="896983" y="157162"/>
                  </a:cubicBezTo>
                  <a:cubicBezTo>
                    <a:pt x="882695" y="147637"/>
                    <a:pt x="869479" y="136266"/>
                    <a:pt x="854120" y="128587"/>
                  </a:cubicBezTo>
                  <a:cubicBezTo>
                    <a:pt x="831181" y="117117"/>
                    <a:pt x="806119" y="110428"/>
                    <a:pt x="782683" y="100012"/>
                  </a:cubicBezTo>
                  <a:cubicBezTo>
                    <a:pt x="699839" y="63192"/>
                    <a:pt x="753692" y="76107"/>
                    <a:pt x="668383" y="57150"/>
                  </a:cubicBezTo>
                  <a:cubicBezTo>
                    <a:pt x="644677" y="51882"/>
                    <a:pt x="620504" y="48752"/>
                    <a:pt x="596945" y="42862"/>
                  </a:cubicBezTo>
                  <a:cubicBezTo>
                    <a:pt x="582335" y="39209"/>
                    <a:pt x="568612" y="32538"/>
                    <a:pt x="554083" y="28575"/>
                  </a:cubicBezTo>
                  <a:cubicBezTo>
                    <a:pt x="516194" y="18242"/>
                    <a:pt x="439783" y="0"/>
                    <a:pt x="439783" y="0"/>
                  </a:cubicBezTo>
                  <a:cubicBezTo>
                    <a:pt x="363583" y="4762"/>
                    <a:pt x="287112" y="6294"/>
                    <a:pt x="211183" y="14287"/>
                  </a:cubicBezTo>
                  <a:cubicBezTo>
                    <a:pt x="196205" y="15864"/>
                    <a:pt x="180080" y="19167"/>
                    <a:pt x="168320" y="28575"/>
                  </a:cubicBezTo>
                  <a:cubicBezTo>
                    <a:pt x="154911" y="39302"/>
                    <a:pt x="149270" y="57150"/>
                    <a:pt x="139745" y="71437"/>
                  </a:cubicBezTo>
                  <a:cubicBezTo>
                    <a:pt x="134983" y="85725"/>
                    <a:pt x="132193" y="100829"/>
                    <a:pt x="125458" y="114300"/>
                  </a:cubicBezTo>
                  <a:cubicBezTo>
                    <a:pt x="117779" y="129659"/>
                    <a:pt x="103857" y="141471"/>
                    <a:pt x="96883" y="157162"/>
                  </a:cubicBezTo>
                  <a:cubicBezTo>
                    <a:pt x="84650" y="184687"/>
                    <a:pt x="68308" y="242887"/>
                    <a:pt x="68308" y="242887"/>
                  </a:cubicBezTo>
                  <a:cubicBezTo>
                    <a:pt x="73070" y="357187"/>
                    <a:pt x="0" y="506634"/>
                    <a:pt x="82595" y="585787"/>
                  </a:cubicBezTo>
                  <a:cubicBezTo>
                    <a:pt x="161755" y="661648"/>
                    <a:pt x="302149" y="582782"/>
                    <a:pt x="411208" y="571500"/>
                  </a:cubicBezTo>
                  <a:cubicBezTo>
                    <a:pt x="441169" y="568401"/>
                    <a:pt x="469992" y="556395"/>
                    <a:pt x="496933" y="542925"/>
                  </a:cubicBezTo>
                  <a:cubicBezTo>
                    <a:pt x="541754" y="520514"/>
                    <a:pt x="656571" y="469013"/>
                    <a:pt x="696958" y="428625"/>
                  </a:cubicBezTo>
                  <a:cubicBezTo>
                    <a:pt x="742987" y="382595"/>
                    <a:pt x="734284" y="382261"/>
                    <a:pt x="796970" y="357187"/>
                  </a:cubicBezTo>
                  <a:cubicBezTo>
                    <a:pt x="824936" y="346000"/>
                    <a:pt x="882695" y="328612"/>
                    <a:pt x="882695" y="328612"/>
                  </a:cubicBezTo>
                  <a:cubicBezTo>
                    <a:pt x="963948" y="247360"/>
                    <a:pt x="885713" y="312816"/>
                    <a:pt x="968420" y="271462"/>
                  </a:cubicBezTo>
                  <a:cubicBezTo>
                    <a:pt x="1079199" y="216072"/>
                    <a:pt x="946418" y="264508"/>
                    <a:pt x="1054145" y="228600"/>
                  </a:cubicBezTo>
                  <a:cubicBezTo>
                    <a:pt x="1090192" y="174529"/>
                    <a:pt x="1070578" y="197879"/>
                    <a:pt x="1111295" y="157162"/>
                  </a:cubicBezTo>
                </a:path>
              </a:pathLst>
            </a:custGeom>
            <a:noFill/>
            <a:ln w="38100" algn="ctr">
              <a:solidFill>
                <a:srgbClr val="FF0000"/>
              </a:solidFill>
              <a:round/>
              <a:headEnd/>
              <a:tailEnd/>
            </a:ln>
          </p:spPr>
          <p:txBody>
            <a:bodyPr/>
            <a:lstStyle/>
            <a:p>
              <a:pPr marL="342900" indent="-342900" algn="l"/>
              <a:endParaRPr lang="en-US" i="0"/>
            </a:p>
          </p:txBody>
        </p:sp>
        <p:sp>
          <p:nvSpPr>
            <p:cNvPr id="18484" name="Freeform 13"/>
            <p:cNvSpPr>
              <a:spLocks noChangeArrowheads="1"/>
            </p:cNvSpPr>
            <p:nvPr/>
          </p:nvSpPr>
          <p:spPr bwMode="auto">
            <a:xfrm>
              <a:off x="7696201" y="3733800"/>
              <a:ext cx="1371600" cy="838200"/>
            </a:xfrm>
            <a:custGeom>
              <a:avLst/>
              <a:gdLst>
                <a:gd name="T0" fmla="*/ 10817464 w 1111295"/>
                <a:gd name="T1" fmla="*/ 3468614 h 661648"/>
                <a:gd name="T2" fmla="*/ 10238837 w 1111295"/>
                <a:gd name="T3" fmla="*/ 3275901 h 661648"/>
                <a:gd name="T4" fmla="*/ 9081594 w 1111295"/>
                <a:gd name="T5" fmla="*/ 2119705 h 661648"/>
                <a:gd name="T6" fmla="*/ 8647632 w 1111295"/>
                <a:gd name="T7" fmla="*/ 1734302 h 661648"/>
                <a:gd name="T8" fmla="*/ 7924355 w 1111295"/>
                <a:gd name="T9" fmla="*/ 1348892 h 661648"/>
                <a:gd name="T10" fmla="*/ 6767116 w 1111295"/>
                <a:gd name="T11" fmla="*/ 770811 h 661648"/>
                <a:gd name="T12" fmla="*/ 6043840 w 1111295"/>
                <a:gd name="T13" fmla="*/ 578094 h 661648"/>
                <a:gd name="T14" fmla="*/ 5609873 w 1111295"/>
                <a:gd name="T15" fmla="*/ 385401 h 661648"/>
                <a:gd name="T16" fmla="*/ 4452631 w 1111295"/>
                <a:gd name="T17" fmla="*/ 0 h 661648"/>
                <a:gd name="T18" fmla="*/ 2138148 w 1111295"/>
                <a:gd name="T19" fmla="*/ 192691 h 661648"/>
                <a:gd name="T20" fmla="*/ 1704181 w 1111295"/>
                <a:gd name="T21" fmla="*/ 385401 h 661648"/>
                <a:gd name="T22" fmla="*/ 1414865 w 1111295"/>
                <a:gd name="T23" fmla="*/ 963489 h 661648"/>
                <a:gd name="T24" fmla="*/ 1270217 w 1111295"/>
                <a:gd name="T25" fmla="*/ 1541604 h 661648"/>
                <a:gd name="T26" fmla="*/ 980899 w 1111295"/>
                <a:gd name="T27" fmla="*/ 2119705 h 661648"/>
                <a:gd name="T28" fmla="*/ 691592 w 1111295"/>
                <a:gd name="T29" fmla="*/ 3275901 h 661648"/>
                <a:gd name="T30" fmla="*/ 836245 w 1111295"/>
                <a:gd name="T31" fmla="*/ 7900718 h 661648"/>
                <a:gd name="T32" fmla="*/ 4163321 w 1111295"/>
                <a:gd name="T33" fmla="*/ 7708017 h 661648"/>
                <a:gd name="T34" fmla="*/ 5031250 w 1111295"/>
                <a:gd name="T35" fmla="*/ 7322620 h 661648"/>
                <a:gd name="T36" fmla="*/ 7056426 w 1111295"/>
                <a:gd name="T37" fmla="*/ 5781017 h 661648"/>
                <a:gd name="T38" fmla="*/ 8069012 w 1111295"/>
                <a:gd name="T39" fmla="*/ 4817514 h 661648"/>
                <a:gd name="T40" fmla="*/ 8936951 w 1111295"/>
                <a:gd name="T41" fmla="*/ 4432112 h 661648"/>
                <a:gd name="T42" fmla="*/ 9804856 w 1111295"/>
                <a:gd name="T43" fmla="*/ 3661310 h 661648"/>
                <a:gd name="T44" fmla="*/ 10672802 w 1111295"/>
                <a:gd name="T45" fmla="*/ 3083217 h 661648"/>
                <a:gd name="T46" fmla="*/ 11251431 w 1111295"/>
                <a:gd name="T47" fmla="*/ 2119705 h 6616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11295"/>
                <a:gd name="T73" fmla="*/ 0 h 661648"/>
                <a:gd name="T74" fmla="*/ 1111295 w 1111295"/>
                <a:gd name="T75" fmla="*/ 661648 h 6616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11295" h="661648">
                  <a:moveTo>
                    <a:pt x="1068433" y="257175"/>
                  </a:moveTo>
                  <a:cubicBezTo>
                    <a:pt x="1049383" y="252412"/>
                    <a:pt x="1028244" y="252781"/>
                    <a:pt x="1011283" y="242887"/>
                  </a:cubicBezTo>
                  <a:cubicBezTo>
                    <a:pt x="970146" y="218890"/>
                    <a:pt x="936610" y="183579"/>
                    <a:pt x="896983" y="157162"/>
                  </a:cubicBezTo>
                  <a:cubicBezTo>
                    <a:pt x="882695" y="147637"/>
                    <a:pt x="869479" y="136266"/>
                    <a:pt x="854120" y="128587"/>
                  </a:cubicBezTo>
                  <a:cubicBezTo>
                    <a:pt x="831181" y="117117"/>
                    <a:pt x="806119" y="110428"/>
                    <a:pt x="782683" y="100012"/>
                  </a:cubicBezTo>
                  <a:cubicBezTo>
                    <a:pt x="699839" y="63192"/>
                    <a:pt x="753692" y="76107"/>
                    <a:pt x="668383" y="57150"/>
                  </a:cubicBezTo>
                  <a:cubicBezTo>
                    <a:pt x="644677" y="51882"/>
                    <a:pt x="620504" y="48752"/>
                    <a:pt x="596945" y="42862"/>
                  </a:cubicBezTo>
                  <a:cubicBezTo>
                    <a:pt x="582335" y="39209"/>
                    <a:pt x="568612" y="32538"/>
                    <a:pt x="554083" y="28575"/>
                  </a:cubicBezTo>
                  <a:cubicBezTo>
                    <a:pt x="516194" y="18242"/>
                    <a:pt x="439783" y="0"/>
                    <a:pt x="439783" y="0"/>
                  </a:cubicBezTo>
                  <a:cubicBezTo>
                    <a:pt x="363583" y="4762"/>
                    <a:pt x="287112" y="6294"/>
                    <a:pt x="211183" y="14287"/>
                  </a:cubicBezTo>
                  <a:cubicBezTo>
                    <a:pt x="196205" y="15864"/>
                    <a:pt x="180080" y="19167"/>
                    <a:pt x="168320" y="28575"/>
                  </a:cubicBezTo>
                  <a:cubicBezTo>
                    <a:pt x="154911" y="39302"/>
                    <a:pt x="149270" y="57150"/>
                    <a:pt x="139745" y="71437"/>
                  </a:cubicBezTo>
                  <a:cubicBezTo>
                    <a:pt x="134983" y="85725"/>
                    <a:pt x="132193" y="100829"/>
                    <a:pt x="125458" y="114300"/>
                  </a:cubicBezTo>
                  <a:cubicBezTo>
                    <a:pt x="117779" y="129659"/>
                    <a:pt x="103857" y="141471"/>
                    <a:pt x="96883" y="157162"/>
                  </a:cubicBezTo>
                  <a:cubicBezTo>
                    <a:pt x="84650" y="184687"/>
                    <a:pt x="68308" y="242887"/>
                    <a:pt x="68308" y="242887"/>
                  </a:cubicBezTo>
                  <a:cubicBezTo>
                    <a:pt x="73070" y="357187"/>
                    <a:pt x="0" y="506634"/>
                    <a:pt x="82595" y="585787"/>
                  </a:cubicBezTo>
                  <a:cubicBezTo>
                    <a:pt x="161755" y="661648"/>
                    <a:pt x="302149" y="582782"/>
                    <a:pt x="411208" y="571500"/>
                  </a:cubicBezTo>
                  <a:cubicBezTo>
                    <a:pt x="441169" y="568401"/>
                    <a:pt x="469992" y="556395"/>
                    <a:pt x="496933" y="542925"/>
                  </a:cubicBezTo>
                  <a:cubicBezTo>
                    <a:pt x="541754" y="520514"/>
                    <a:pt x="656571" y="469013"/>
                    <a:pt x="696958" y="428625"/>
                  </a:cubicBezTo>
                  <a:cubicBezTo>
                    <a:pt x="742987" y="382595"/>
                    <a:pt x="734284" y="382261"/>
                    <a:pt x="796970" y="357187"/>
                  </a:cubicBezTo>
                  <a:cubicBezTo>
                    <a:pt x="824936" y="346000"/>
                    <a:pt x="882695" y="328612"/>
                    <a:pt x="882695" y="328612"/>
                  </a:cubicBezTo>
                  <a:cubicBezTo>
                    <a:pt x="963948" y="247360"/>
                    <a:pt x="885713" y="312816"/>
                    <a:pt x="968420" y="271462"/>
                  </a:cubicBezTo>
                  <a:cubicBezTo>
                    <a:pt x="1079199" y="216072"/>
                    <a:pt x="946418" y="264508"/>
                    <a:pt x="1054145" y="228600"/>
                  </a:cubicBezTo>
                  <a:cubicBezTo>
                    <a:pt x="1090192" y="174529"/>
                    <a:pt x="1070578" y="197879"/>
                    <a:pt x="1111295" y="157162"/>
                  </a:cubicBezTo>
                </a:path>
              </a:pathLst>
            </a:custGeom>
            <a:noFill/>
            <a:ln w="38100" algn="ctr">
              <a:solidFill>
                <a:srgbClr val="FF0000"/>
              </a:solidFill>
              <a:round/>
              <a:headEnd/>
              <a:tailEnd/>
            </a:ln>
          </p:spPr>
          <p:txBody>
            <a:bodyPr/>
            <a:lstStyle/>
            <a:p>
              <a:pPr marL="342900" indent="-342900" algn="l"/>
              <a:endParaRPr lang="en-US" i="0"/>
            </a:p>
          </p:txBody>
        </p:sp>
        <p:sp>
          <p:nvSpPr>
            <p:cNvPr id="18485" name="Freeform 14"/>
            <p:cNvSpPr>
              <a:spLocks noChangeArrowheads="1"/>
            </p:cNvSpPr>
            <p:nvPr/>
          </p:nvSpPr>
          <p:spPr bwMode="auto">
            <a:xfrm>
              <a:off x="5105400" y="3733800"/>
              <a:ext cx="1295400" cy="914400"/>
            </a:xfrm>
            <a:custGeom>
              <a:avLst/>
              <a:gdLst>
                <a:gd name="T0" fmla="*/ 5768541 w 1111295"/>
                <a:gd name="T1" fmla="*/ 9032964 h 661648"/>
                <a:gd name="T2" fmla="*/ 5459984 w 1111295"/>
                <a:gd name="T3" fmla="*/ 8531109 h 661648"/>
                <a:gd name="T4" fmla="*/ 4842872 w 1111295"/>
                <a:gd name="T5" fmla="*/ 5520101 h 661648"/>
                <a:gd name="T6" fmla="*/ 4611455 w 1111295"/>
                <a:gd name="T7" fmla="*/ 4516460 h 661648"/>
                <a:gd name="T8" fmla="*/ 4225766 w 1111295"/>
                <a:gd name="T9" fmla="*/ 3512794 h 661648"/>
                <a:gd name="T10" fmla="*/ 3608646 w 1111295"/>
                <a:gd name="T11" fmla="*/ 2007327 h 661648"/>
                <a:gd name="T12" fmla="*/ 3222955 w 1111295"/>
                <a:gd name="T13" fmla="*/ 1505460 h 661648"/>
                <a:gd name="T14" fmla="*/ 2991535 w 1111295"/>
                <a:gd name="T15" fmla="*/ 1003682 h 661648"/>
                <a:gd name="T16" fmla="*/ 2374418 w 1111295"/>
                <a:gd name="T17" fmla="*/ 0 h 661648"/>
                <a:gd name="T18" fmla="*/ 1140191 w 1111295"/>
                <a:gd name="T19" fmla="*/ 501824 h 661648"/>
                <a:gd name="T20" fmla="*/ 908775 w 1111295"/>
                <a:gd name="T21" fmla="*/ 1003682 h 661648"/>
                <a:gd name="T22" fmla="*/ 754492 w 1111295"/>
                <a:gd name="T23" fmla="*/ 2509139 h 661648"/>
                <a:gd name="T24" fmla="*/ 677354 w 1111295"/>
                <a:gd name="T25" fmla="*/ 4014641 h 661648"/>
                <a:gd name="T26" fmla="*/ 523078 w 1111295"/>
                <a:gd name="T27" fmla="*/ 5520101 h 661648"/>
                <a:gd name="T28" fmla="*/ 368796 w 1111295"/>
                <a:gd name="T29" fmla="*/ 8531109 h 661648"/>
                <a:gd name="T30" fmla="*/ 445935 w 1111295"/>
                <a:gd name="T31" fmla="*/ 20575048 h 661648"/>
                <a:gd name="T32" fmla="*/ 2220143 w 1111295"/>
                <a:gd name="T33" fmla="*/ 20073204 h 661648"/>
                <a:gd name="T34" fmla="*/ 2682979 w 1111295"/>
                <a:gd name="T35" fmla="*/ 19069538 h 661648"/>
                <a:gd name="T36" fmla="*/ 3762924 w 1111295"/>
                <a:gd name="T37" fmla="*/ 15054907 h 661648"/>
                <a:gd name="T38" fmla="*/ 4302903 w 1111295"/>
                <a:gd name="T39" fmla="*/ 12545742 h 661648"/>
                <a:gd name="T40" fmla="*/ 4765733 w 1111295"/>
                <a:gd name="T41" fmla="*/ 11542073 h 661648"/>
                <a:gd name="T42" fmla="*/ 5228567 w 1111295"/>
                <a:gd name="T43" fmla="*/ 9534769 h 661648"/>
                <a:gd name="T44" fmla="*/ 5691402 w 1111295"/>
                <a:gd name="T45" fmla="*/ 8029276 h 661648"/>
                <a:gd name="T46" fmla="*/ 5999954 w 1111295"/>
                <a:gd name="T47" fmla="*/ 5520101 h 6616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11295"/>
                <a:gd name="T73" fmla="*/ 0 h 661648"/>
                <a:gd name="T74" fmla="*/ 1111295 w 1111295"/>
                <a:gd name="T75" fmla="*/ 661648 h 6616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11295" h="661648">
                  <a:moveTo>
                    <a:pt x="1068433" y="257175"/>
                  </a:moveTo>
                  <a:cubicBezTo>
                    <a:pt x="1049383" y="252412"/>
                    <a:pt x="1028244" y="252781"/>
                    <a:pt x="1011283" y="242887"/>
                  </a:cubicBezTo>
                  <a:cubicBezTo>
                    <a:pt x="970146" y="218890"/>
                    <a:pt x="936610" y="183579"/>
                    <a:pt x="896983" y="157162"/>
                  </a:cubicBezTo>
                  <a:cubicBezTo>
                    <a:pt x="882695" y="147637"/>
                    <a:pt x="869479" y="136266"/>
                    <a:pt x="854120" y="128587"/>
                  </a:cubicBezTo>
                  <a:cubicBezTo>
                    <a:pt x="831181" y="117117"/>
                    <a:pt x="806119" y="110428"/>
                    <a:pt x="782683" y="100012"/>
                  </a:cubicBezTo>
                  <a:cubicBezTo>
                    <a:pt x="699839" y="63192"/>
                    <a:pt x="753692" y="76107"/>
                    <a:pt x="668383" y="57150"/>
                  </a:cubicBezTo>
                  <a:cubicBezTo>
                    <a:pt x="644677" y="51882"/>
                    <a:pt x="620504" y="48752"/>
                    <a:pt x="596945" y="42862"/>
                  </a:cubicBezTo>
                  <a:cubicBezTo>
                    <a:pt x="582335" y="39209"/>
                    <a:pt x="568612" y="32538"/>
                    <a:pt x="554083" y="28575"/>
                  </a:cubicBezTo>
                  <a:cubicBezTo>
                    <a:pt x="516194" y="18242"/>
                    <a:pt x="439783" y="0"/>
                    <a:pt x="439783" y="0"/>
                  </a:cubicBezTo>
                  <a:cubicBezTo>
                    <a:pt x="363583" y="4762"/>
                    <a:pt x="287112" y="6294"/>
                    <a:pt x="211183" y="14287"/>
                  </a:cubicBezTo>
                  <a:cubicBezTo>
                    <a:pt x="196205" y="15864"/>
                    <a:pt x="180080" y="19167"/>
                    <a:pt x="168320" y="28575"/>
                  </a:cubicBezTo>
                  <a:cubicBezTo>
                    <a:pt x="154911" y="39302"/>
                    <a:pt x="149270" y="57150"/>
                    <a:pt x="139745" y="71437"/>
                  </a:cubicBezTo>
                  <a:cubicBezTo>
                    <a:pt x="134983" y="85725"/>
                    <a:pt x="132193" y="100829"/>
                    <a:pt x="125458" y="114300"/>
                  </a:cubicBezTo>
                  <a:cubicBezTo>
                    <a:pt x="117779" y="129659"/>
                    <a:pt x="103857" y="141471"/>
                    <a:pt x="96883" y="157162"/>
                  </a:cubicBezTo>
                  <a:cubicBezTo>
                    <a:pt x="84650" y="184687"/>
                    <a:pt x="68308" y="242887"/>
                    <a:pt x="68308" y="242887"/>
                  </a:cubicBezTo>
                  <a:cubicBezTo>
                    <a:pt x="73070" y="357187"/>
                    <a:pt x="0" y="506634"/>
                    <a:pt x="82595" y="585787"/>
                  </a:cubicBezTo>
                  <a:cubicBezTo>
                    <a:pt x="161755" y="661648"/>
                    <a:pt x="302149" y="582782"/>
                    <a:pt x="411208" y="571500"/>
                  </a:cubicBezTo>
                  <a:cubicBezTo>
                    <a:pt x="441169" y="568401"/>
                    <a:pt x="469992" y="556395"/>
                    <a:pt x="496933" y="542925"/>
                  </a:cubicBezTo>
                  <a:cubicBezTo>
                    <a:pt x="541754" y="520514"/>
                    <a:pt x="656571" y="469013"/>
                    <a:pt x="696958" y="428625"/>
                  </a:cubicBezTo>
                  <a:cubicBezTo>
                    <a:pt x="742987" y="382595"/>
                    <a:pt x="734284" y="382261"/>
                    <a:pt x="796970" y="357187"/>
                  </a:cubicBezTo>
                  <a:cubicBezTo>
                    <a:pt x="824936" y="346000"/>
                    <a:pt x="882695" y="328612"/>
                    <a:pt x="882695" y="328612"/>
                  </a:cubicBezTo>
                  <a:cubicBezTo>
                    <a:pt x="963948" y="247360"/>
                    <a:pt x="885713" y="312816"/>
                    <a:pt x="968420" y="271462"/>
                  </a:cubicBezTo>
                  <a:cubicBezTo>
                    <a:pt x="1079199" y="216072"/>
                    <a:pt x="946418" y="264508"/>
                    <a:pt x="1054145" y="228600"/>
                  </a:cubicBezTo>
                  <a:cubicBezTo>
                    <a:pt x="1090192" y="174529"/>
                    <a:pt x="1070578" y="197879"/>
                    <a:pt x="1111295" y="157162"/>
                  </a:cubicBezTo>
                </a:path>
              </a:pathLst>
            </a:custGeom>
            <a:noFill/>
            <a:ln w="38100" algn="ctr">
              <a:solidFill>
                <a:srgbClr val="FF0000"/>
              </a:solidFill>
              <a:round/>
              <a:headEnd/>
              <a:tailEnd/>
            </a:ln>
          </p:spPr>
          <p:txBody>
            <a:bodyPr/>
            <a:lstStyle/>
            <a:p>
              <a:pPr marL="342900" indent="-342900" algn="l"/>
              <a:endParaRPr lang="en-US" i="0"/>
            </a:p>
          </p:txBody>
        </p:sp>
        <p:sp>
          <p:nvSpPr>
            <p:cNvPr id="18486" name="Freeform 16"/>
            <p:cNvSpPr>
              <a:spLocks noChangeArrowheads="1"/>
            </p:cNvSpPr>
            <p:nvPr/>
          </p:nvSpPr>
          <p:spPr bwMode="auto">
            <a:xfrm>
              <a:off x="5181600" y="1905000"/>
              <a:ext cx="1219200" cy="838200"/>
            </a:xfrm>
            <a:custGeom>
              <a:avLst/>
              <a:gdLst>
                <a:gd name="T0" fmla="*/ 2961066 w 1111295"/>
                <a:gd name="T1" fmla="*/ 3468614 h 661648"/>
                <a:gd name="T2" fmla="*/ 2802680 w 1111295"/>
                <a:gd name="T3" fmla="*/ 3275901 h 661648"/>
                <a:gd name="T4" fmla="*/ 2485907 w 1111295"/>
                <a:gd name="T5" fmla="*/ 2119705 h 661648"/>
                <a:gd name="T6" fmla="*/ 2367117 w 1111295"/>
                <a:gd name="T7" fmla="*/ 1734302 h 661648"/>
                <a:gd name="T8" fmla="*/ 2169134 w 1111295"/>
                <a:gd name="T9" fmla="*/ 1348892 h 661648"/>
                <a:gd name="T10" fmla="*/ 1852366 w 1111295"/>
                <a:gd name="T11" fmla="*/ 770811 h 661648"/>
                <a:gd name="T12" fmla="*/ 1654379 w 1111295"/>
                <a:gd name="T13" fmla="*/ 578094 h 661648"/>
                <a:gd name="T14" fmla="*/ 1535595 w 1111295"/>
                <a:gd name="T15" fmla="*/ 385401 h 661648"/>
                <a:gd name="T16" fmla="*/ 1218818 w 1111295"/>
                <a:gd name="T17" fmla="*/ 0 h 661648"/>
                <a:gd name="T18" fmla="*/ 585279 w 1111295"/>
                <a:gd name="T19" fmla="*/ 192691 h 661648"/>
                <a:gd name="T20" fmla="*/ 466487 w 1111295"/>
                <a:gd name="T21" fmla="*/ 385401 h 661648"/>
                <a:gd name="T22" fmla="*/ 387291 w 1111295"/>
                <a:gd name="T23" fmla="*/ 963489 h 661648"/>
                <a:gd name="T24" fmla="*/ 347696 w 1111295"/>
                <a:gd name="T25" fmla="*/ 1541604 h 661648"/>
                <a:gd name="T26" fmla="*/ 268502 w 1111295"/>
                <a:gd name="T27" fmla="*/ 2119705 h 661648"/>
                <a:gd name="T28" fmla="*/ 189310 w 1111295"/>
                <a:gd name="T29" fmla="*/ 3275901 h 661648"/>
                <a:gd name="T30" fmla="*/ 228905 w 1111295"/>
                <a:gd name="T31" fmla="*/ 7900718 h 661648"/>
                <a:gd name="T32" fmla="*/ 1139628 w 1111295"/>
                <a:gd name="T33" fmla="*/ 7708017 h 661648"/>
                <a:gd name="T34" fmla="*/ 1377207 w 1111295"/>
                <a:gd name="T35" fmla="*/ 7322620 h 661648"/>
                <a:gd name="T36" fmla="*/ 1931556 w 1111295"/>
                <a:gd name="T37" fmla="*/ 5781017 h 661648"/>
                <a:gd name="T38" fmla="*/ 2208732 w 1111295"/>
                <a:gd name="T39" fmla="*/ 4817514 h 661648"/>
                <a:gd name="T40" fmla="*/ 2446310 w 1111295"/>
                <a:gd name="T41" fmla="*/ 4432112 h 661648"/>
                <a:gd name="T42" fmla="*/ 2683889 w 1111295"/>
                <a:gd name="T43" fmla="*/ 3661310 h 661648"/>
                <a:gd name="T44" fmla="*/ 2921468 w 1111295"/>
                <a:gd name="T45" fmla="*/ 3083217 h 661648"/>
                <a:gd name="T46" fmla="*/ 3079853 w 1111295"/>
                <a:gd name="T47" fmla="*/ 2119705 h 6616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11295"/>
                <a:gd name="T73" fmla="*/ 0 h 661648"/>
                <a:gd name="T74" fmla="*/ 1111295 w 1111295"/>
                <a:gd name="T75" fmla="*/ 661648 h 6616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11295" h="661648">
                  <a:moveTo>
                    <a:pt x="1068433" y="257175"/>
                  </a:moveTo>
                  <a:cubicBezTo>
                    <a:pt x="1049383" y="252412"/>
                    <a:pt x="1028244" y="252781"/>
                    <a:pt x="1011283" y="242887"/>
                  </a:cubicBezTo>
                  <a:cubicBezTo>
                    <a:pt x="970146" y="218890"/>
                    <a:pt x="936610" y="183579"/>
                    <a:pt x="896983" y="157162"/>
                  </a:cubicBezTo>
                  <a:cubicBezTo>
                    <a:pt x="882695" y="147637"/>
                    <a:pt x="869479" y="136266"/>
                    <a:pt x="854120" y="128587"/>
                  </a:cubicBezTo>
                  <a:cubicBezTo>
                    <a:pt x="831181" y="117117"/>
                    <a:pt x="806119" y="110428"/>
                    <a:pt x="782683" y="100012"/>
                  </a:cubicBezTo>
                  <a:cubicBezTo>
                    <a:pt x="699839" y="63192"/>
                    <a:pt x="753692" y="76107"/>
                    <a:pt x="668383" y="57150"/>
                  </a:cubicBezTo>
                  <a:cubicBezTo>
                    <a:pt x="644677" y="51882"/>
                    <a:pt x="620504" y="48752"/>
                    <a:pt x="596945" y="42862"/>
                  </a:cubicBezTo>
                  <a:cubicBezTo>
                    <a:pt x="582335" y="39209"/>
                    <a:pt x="568612" y="32538"/>
                    <a:pt x="554083" y="28575"/>
                  </a:cubicBezTo>
                  <a:cubicBezTo>
                    <a:pt x="516194" y="18242"/>
                    <a:pt x="439783" y="0"/>
                    <a:pt x="439783" y="0"/>
                  </a:cubicBezTo>
                  <a:cubicBezTo>
                    <a:pt x="363583" y="4762"/>
                    <a:pt x="287112" y="6294"/>
                    <a:pt x="211183" y="14287"/>
                  </a:cubicBezTo>
                  <a:cubicBezTo>
                    <a:pt x="196205" y="15864"/>
                    <a:pt x="180080" y="19167"/>
                    <a:pt x="168320" y="28575"/>
                  </a:cubicBezTo>
                  <a:cubicBezTo>
                    <a:pt x="154911" y="39302"/>
                    <a:pt x="149270" y="57150"/>
                    <a:pt x="139745" y="71437"/>
                  </a:cubicBezTo>
                  <a:cubicBezTo>
                    <a:pt x="134983" y="85725"/>
                    <a:pt x="132193" y="100829"/>
                    <a:pt x="125458" y="114300"/>
                  </a:cubicBezTo>
                  <a:cubicBezTo>
                    <a:pt x="117779" y="129659"/>
                    <a:pt x="103857" y="141471"/>
                    <a:pt x="96883" y="157162"/>
                  </a:cubicBezTo>
                  <a:cubicBezTo>
                    <a:pt x="84650" y="184687"/>
                    <a:pt x="68308" y="242887"/>
                    <a:pt x="68308" y="242887"/>
                  </a:cubicBezTo>
                  <a:cubicBezTo>
                    <a:pt x="73070" y="357187"/>
                    <a:pt x="0" y="506634"/>
                    <a:pt x="82595" y="585787"/>
                  </a:cubicBezTo>
                  <a:cubicBezTo>
                    <a:pt x="161755" y="661648"/>
                    <a:pt x="302149" y="582782"/>
                    <a:pt x="411208" y="571500"/>
                  </a:cubicBezTo>
                  <a:cubicBezTo>
                    <a:pt x="441169" y="568401"/>
                    <a:pt x="469992" y="556395"/>
                    <a:pt x="496933" y="542925"/>
                  </a:cubicBezTo>
                  <a:cubicBezTo>
                    <a:pt x="541754" y="520514"/>
                    <a:pt x="656571" y="469013"/>
                    <a:pt x="696958" y="428625"/>
                  </a:cubicBezTo>
                  <a:cubicBezTo>
                    <a:pt x="742987" y="382595"/>
                    <a:pt x="734284" y="382261"/>
                    <a:pt x="796970" y="357187"/>
                  </a:cubicBezTo>
                  <a:cubicBezTo>
                    <a:pt x="824936" y="346000"/>
                    <a:pt x="882695" y="328612"/>
                    <a:pt x="882695" y="328612"/>
                  </a:cubicBezTo>
                  <a:cubicBezTo>
                    <a:pt x="963948" y="247360"/>
                    <a:pt x="885713" y="312816"/>
                    <a:pt x="968420" y="271462"/>
                  </a:cubicBezTo>
                  <a:cubicBezTo>
                    <a:pt x="1079199" y="216072"/>
                    <a:pt x="946418" y="264508"/>
                    <a:pt x="1054145" y="228600"/>
                  </a:cubicBezTo>
                  <a:cubicBezTo>
                    <a:pt x="1090192" y="174529"/>
                    <a:pt x="1070578" y="197879"/>
                    <a:pt x="1111295" y="157162"/>
                  </a:cubicBezTo>
                </a:path>
              </a:pathLst>
            </a:custGeom>
            <a:noFill/>
            <a:ln w="38100" algn="ctr">
              <a:solidFill>
                <a:srgbClr val="FF0000"/>
              </a:solidFill>
              <a:round/>
              <a:headEnd/>
              <a:tailEnd/>
            </a:ln>
          </p:spPr>
          <p:txBody>
            <a:bodyPr/>
            <a:lstStyle/>
            <a:p>
              <a:pPr marL="342900" indent="-342900" algn="l"/>
              <a:endParaRPr lang="en-US" i="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err="1" smtClean="0"/>
              <a:t>सवाल</a:t>
            </a:r>
            <a:r>
              <a:rPr lang="en-US" dirty="0" smtClean="0"/>
              <a:t> </a:t>
            </a:r>
            <a:r>
              <a:rPr lang="en-US" dirty="0" err="1" smtClean="0"/>
              <a:t>जो</a:t>
            </a:r>
            <a:r>
              <a:rPr lang="en-US" dirty="0" smtClean="0"/>
              <a:t> </a:t>
            </a:r>
            <a:r>
              <a:rPr lang="en-US" dirty="0" err="1" smtClean="0"/>
              <a:t>पूछ्ने</a:t>
            </a:r>
            <a:r>
              <a:rPr lang="en-US" dirty="0" smtClean="0"/>
              <a:t> </a:t>
            </a:r>
            <a:r>
              <a:rPr lang="en-US" dirty="0" err="1" smtClean="0"/>
              <a:t>योग्य</a:t>
            </a:r>
            <a:r>
              <a:rPr lang="en-US" dirty="0" smtClean="0"/>
              <a:t> </a:t>
            </a:r>
            <a:r>
              <a:rPr lang="en-US" dirty="0" err="1" smtClean="0"/>
              <a:t>है</a:t>
            </a:r>
            <a:r>
              <a:rPr lang="en-US" dirty="0" smtClean="0"/>
              <a:t> -</a:t>
            </a:r>
            <a:endParaRPr lang="en-IN" dirty="0" smtClean="0"/>
          </a:p>
        </p:txBody>
      </p:sp>
      <p:sp>
        <p:nvSpPr>
          <p:cNvPr id="535556" name="Text Box 5"/>
          <p:cNvSpPr txBox="1">
            <a:spLocks noChangeArrowheads="1"/>
          </p:cNvSpPr>
          <p:nvPr/>
        </p:nvSpPr>
        <p:spPr bwMode="auto">
          <a:xfrm>
            <a:off x="457200" y="1676400"/>
            <a:ext cx="8305800" cy="2682273"/>
          </a:xfrm>
          <a:prstGeom prst="rect">
            <a:avLst/>
          </a:prstGeom>
          <a:noFill/>
          <a:ln w="9525" algn="ctr">
            <a:noFill/>
            <a:miter lim="800000"/>
            <a:headEnd/>
            <a:tailEnd/>
          </a:ln>
        </p:spPr>
        <p:txBody>
          <a:bodyPr>
            <a:spAutoFit/>
          </a:bodyPr>
          <a:lstStyle/>
          <a:p>
            <a:pPr marL="342900" indent="-342900">
              <a:lnSpc>
                <a:spcPct val="90000"/>
              </a:lnSpc>
            </a:pPr>
            <a:endParaRPr lang="en-US" sz="3300" i="0" dirty="0">
              <a:solidFill>
                <a:srgbClr val="FF9900"/>
              </a:solidFill>
            </a:endParaRPr>
          </a:p>
          <a:p>
            <a:pPr marL="342900" indent="-342900">
              <a:lnSpc>
                <a:spcPct val="90000"/>
              </a:lnSpc>
            </a:pPr>
            <a:r>
              <a:rPr lang="en-US" sz="3300" b="1" i="0" dirty="0" err="1" smtClean="0">
                <a:solidFill>
                  <a:srgbClr val="FF9900"/>
                </a:solidFill>
              </a:rPr>
              <a:t>क्या</a:t>
            </a:r>
            <a:r>
              <a:rPr lang="en-US" sz="3300" b="1" i="0" dirty="0" smtClean="0">
                <a:solidFill>
                  <a:srgbClr val="FF9900"/>
                </a:solidFill>
              </a:rPr>
              <a:t> </a:t>
            </a:r>
            <a:r>
              <a:rPr lang="en-US" sz="3300" b="1" i="0" dirty="0" err="1" smtClean="0">
                <a:solidFill>
                  <a:srgbClr val="FF9900"/>
                </a:solidFill>
              </a:rPr>
              <a:t>यह</a:t>
            </a:r>
            <a:r>
              <a:rPr lang="en-US" sz="3300" b="1" i="0" dirty="0" smtClean="0">
                <a:solidFill>
                  <a:srgbClr val="FF9900"/>
                </a:solidFill>
              </a:rPr>
              <a:t> </a:t>
            </a:r>
            <a:r>
              <a:rPr lang="en-US" sz="3300" b="1" i="0" dirty="0" err="1" smtClean="0">
                <a:solidFill>
                  <a:srgbClr val="FF9900"/>
                </a:solidFill>
              </a:rPr>
              <a:t>उत्पादन</a:t>
            </a:r>
            <a:r>
              <a:rPr lang="en-US" sz="3300" b="1" i="0" dirty="0" smtClean="0">
                <a:solidFill>
                  <a:srgbClr val="FF9900"/>
                </a:solidFill>
              </a:rPr>
              <a:t> </a:t>
            </a:r>
            <a:r>
              <a:rPr lang="en-US" sz="3300" b="1" i="0" dirty="0" err="1" smtClean="0">
                <a:solidFill>
                  <a:srgbClr val="FF9900"/>
                </a:solidFill>
              </a:rPr>
              <a:t>कि</a:t>
            </a:r>
            <a:r>
              <a:rPr lang="en-US" sz="3300" b="1" i="0" dirty="0" smtClean="0">
                <a:solidFill>
                  <a:srgbClr val="FF9900"/>
                </a:solidFill>
              </a:rPr>
              <a:t> </a:t>
            </a:r>
            <a:r>
              <a:rPr lang="en-US" sz="3300" b="1" i="0" dirty="0" err="1" smtClean="0">
                <a:solidFill>
                  <a:srgbClr val="FF9900"/>
                </a:solidFill>
              </a:rPr>
              <a:t>समस्या</a:t>
            </a:r>
            <a:r>
              <a:rPr lang="en-US" sz="3300" b="1" i="0" dirty="0" smtClean="0">
                <a:solidFill>
                  <a:srgbClr val="FF9900"/>
                </a:solidFill>
              </a:rPr>
              <a:t> </a:t>
            </a:r>
            <a:r>
              <a:rPr lang="en-US" sz="3300" b="1" i="0" dirty="0" err="1" smtClean="0">
                <a:solidFill>
                  <a:srgbClr val="FF9900"/>
                </a:solidFill>
              </a:rPr>
              <a:t>है</a:t>
            </a:r>
            <a:r>
              <a:rPr lang="en-US" sz="3300" b="1" i="0" dirty="0" smtClean="0">
                <a:solidFill>
                  <a:srgbClr val="FF9900"/>
                </a:solidFill>
              </a:rPr>
              <a:t>, </a:t>
            </a:r>
            <a:r>
              <a:rPr lang="en-US" sz="3300" b="1" i="0" dirty="0" err="1" smtClean="0">
                <a:solidFill>
                  <a:srgbClr val="FF9900"/>
                </a:solidFill>
              </a:rPr>
              <a:t>या</a:t>
            </a:r>
            <a:r>
              <a:rPr lang="en-US" sz="3300" b="1" i="0" dirty="0" smtClean="0">
                <a:solidFill>
                  <a:srgbClr val="FF9900"/>
                </a:solidFill>
              </a:rPr>
              <a:t> </a:t>
            </a:r>
            <a:r>
              <a:rPr lang="en-US" sz="3300" b="1" i="0" dirty="0" err="1" smtClean="0">
                <a:solidFill>
                  <a:srgbClr val="FF9900"/>
                </a:solidFill>
              </a:rPr>
              <a:t>वितरण</a:t>
            </a:r>
            <a:r>
              <a:rPr lang="en-US" sz="3300" b="1" i="0" dirty="0" smtClean="0">
                <a:solidFill>
                  <a:srgbClr val="FF9900"/>
                </a:solidFill>
              </a:rPr>
              <a:t> </a:t>
            </a:r>
            <a:r>
              <a:rPr lang="en-US" sz="3300" b="1" i="0" dirty="0" err="1" smtClean="0">
                <a:solidFill>
                  <a:srgbClr val="FF9900"/>
                </a:solidFill>
              </a:rPr>
              <a:t>की</a:t>
            </a:r>
            <a:r>
              <a:rPr lang="en-US" sz="3300" b="1" i="0" dirty="0" smtClean="0">
                <a:solidFill>
                  <a:srgbClr val="FF9900"/>
                </a:solidFill>
              </a:rPr>
              <a:t>?</a:t>
            </a:r>
          </a:p>
          <a:p>
            <a:pPr marL="342900" indent="-342900">
              <a:lnSpc>
                <a:spcPct val="90000"/>
              </a:lnSpc>
            </a:pPr>
            <a:r>
              <a:rPr lang="en-US" sz="3300" b="1" i="0" dirty="0" smtClean="0">
                <a:solidFill>
                  <a:srgbClr val="FF9900"/>
                </a:solidFill>
              </a:rPr>
              <a:t> </a:t>
            </a:r>
            <a:endParaRPr lang="en-US" sz="3300" b="1" i="0" dirty="0">
              <a:solidFill>
                <a:srgbClr val="FF9900"/>
              </a:solidFill>
            </a:endParaRPr>
          </a:p>
          <a:p>
            <a:pPr marL="342900" indent="-342900">
              <a:lnSpc>
                <a:spcPct val="90000"/>
              </a:lnSpc>
            </a:pPr>
            <a:r>
              <a:rPr lang="en-US" sz="3300" b="1" i="0" dirty="0" err="1" smtClean="0">
                <a:solidFill>
                  <a:srgbClr val="FF9900"/>
                </a:solidFill>
              </a:rPr>
              <a:t>किसी</a:t>
            </a:r>
            <a:r>
              <a:rPr lang="en-US" sz="3300" b="1" i="0" dirty="0" smtClean="0">
                <a:solidFill>
                  <a:srgbClr val="FF9900"/>
                </a:solidFill>
              </a:rPr>
              <a:t> </a:t>
            </a:r>
            <a:r>
              <a:rPr lang="en-US" sz="3300" b="1" i="0" dirty="0" err="1" smtClean="0">
                <a:solidFill>
                  <a:srgbClr val="FF9900"/>
                </a:solidFill>
              </a:rPr>
              <a:t>भी</a:t>
            </a:r>
            <a:r>
              <a:rPr lang="en-US" sz="3300" b="1" i="0" dirty="0" smtClean="0">
                <a:solidFill>
                  <a:srgbClr val="FF9900"/>
                </a:solidFill>
              </a:rPr>
              <a:t> </a:t>
            </a:r>
            <a:r>
              <a:rPr lang="en-US" sz="3300" b="1" i="0" dirty="0" err="1" smtClean="0">
                <a:solidFill>
                  <a:srgbClr val="FF9900"/>
                </a:solidFill>
              </a:rPr>
              <a:t>अर्थव्यवस्था</a:t>
            </a:r>
            <a:r>
              <a:rPr lang="en-US" sz="3300" b="1" i="0" dirty="0" smtClean="0">
                <a:solidFill>
                  <a:srgbClr val="FF9900"/>
                </a:solidFill>
              </a:rPr>
              <a:t> </a:t>
            </a:r>
            <a:r>
              <a:rPr lang="en-US" sz="3300" b="1" i="0" dirty="0" err="1" smtClean="0">
                <a:solidFill>
                  <a:srgbClr val="FF9900"/>
                </a:solidFill>
              </a:rPr>
              <a:t>में</a:t>
            </a:r>
            <a:r>
              <a:rPr lang="en-US" sz="3300" b="1" i="0" dirty="0" smtClean="0">
                <a:solidFill>
                  <a:srgbClr val="FF9900"/>
                </a:solidFill>
              </a:rPr>
              <a:t> </a:t>
            </a:r>
            <a:r>
              <a:rPr lang="en-US" sz="3300" b="1" i="0" dirty="0" err="1" smtClean="0">
                <a:solidFill>
                  <a:srgbClr val="FF9900"/>
                </a:solidFill>
              </a:rPr>
              <a:t>यह</a:t>
            </a:r>
            <a:r>
              <a:rPr lang="en-US" sz="3300" b="1" i="0" dirty="0" smtClean="0">
                <a:solidFill>
                  <a:srgbClr val="FF9900"/>
                </a:solidFill>
              </a:rPr>
              <a:t> </a:t>
            </a:r>
            <a:r>
              <a:rPr lang="en-US" sz="3300" b="1" i="0" dirty="0" err="1" smtClean="0">
                <a:solidFill>
                  <a:srgbClr val="FF9900"/>
                </a:solidFill>
              </a:rPr>
              <a:t>कैसे</a:t>
            </a:r>
            <a:r>
              <a:rPr lang="en-US" sz="3300" b="1" i="0" dirty="0" smtClean="0">
                <a:solidFill>
                  <a:srgbClr val="FF9900"/>
                </a:solidFill>
              </a:rPr>
              <a:t> </a:t>
            </a:r>
            <a:r>
              <a:rPr lang="en-US" sz="3300" b="1" i="0" dirty="0" err="1" smtClean="0">
                <a:solidFill>
                  <a:srgbClr val="FF9900"/>
                </a:solidFill>
              </a:rPr>
              <a:t>निर्धारित</a:t>
            </a:r>
            <a:r>
              <a:rPr lang="en-US" sz="3300" b="1" i="0" dirty="0" smtClean="0">
                <a:solidFill>
                  <a:srgbClr val="FF9900"/>
                </a:solidFill>
              </a:rPr>
              <a:t> </a:t>
            </a:r>
            <a:r>
              <a:rPr lang="en-US" sz="3300" b="1" i="0" dirty="0" err="1" smtClean="0">
                <a:solidFill>
                  <a:srgbClr val="FF9900"/>
                </a:solidFill>
              </a:rPr>
              <a:t>होता</a:t>
            </a:r>
            <a:r>
              <a:rPr lang="en-US" sz="3300" b="1" i="0" dirty="0" smtClean="0">
                <a:solidFill>
                  <a:srgbClr val="FF9900"/>
                </a:solidFill>
              </a:rPr>
              <a:t> </a:t>
            </a:r>
            <a:r>
              <a:rPr lang="en-US" sz="3300" b="1" i="0" dirty="0" err="1" smtClean="0">
                <a:solidFill>
                  <a:srgbClr val="FF9900"/>
                </a:solidFill>
              </a:rPr>
              <a:t>है</a:t>
            </a:r>
            <a:r>
              <a:rPr lang="en-US" sz="3300" b="1" i="0" dirty="0" smtClean="0">
                <a:solidFill>
                  <a:srgbClr val="FF9900"/>
                </a:solidFill>
              </a:rPr>
              <a:t> </a:t>
            </a:r>
            <a:r>
              <a:rPr lang="en-US" sz="3300" b="1" i="0" dirty="0" err="1" smtClean="0">
                <a:solidFill>
                  <a:srgbClr val="FF9900"/>
                </a:solidFill>
              </a:rPr>
              <a:t>कि</a:t>
            </a:r>
            <a:r>
              <a:rPr lang="en-US" sz="3300" b="1" i="0" dirty="0" smtClean="0">
                <a:solidFill>
                  <a:srgbClr val="FF9900"/>
                </a:solidFill>
              </a:rPr>
              <a:t> , “</a:t>
            </a:r>
            <a:r>
              <a:rPr lang="en-US" sz="3300" b="1" i="0" dirty="0" err="1" smtClean="0">
                <a:solidFill>
                  <a:srgbClr val="FF9900"/>
                </a:solidFill>
              </a:rPr>
              <a:t>किसको</a:t>
            </a:r>
            <a:r>
              <a:rPr lang="en-US" sz="3300" b="1" i="0" dirty="0" smtClean="0">
                <a:solidFill>
                  <a:srgbClr val="FF9900"/>
                </a:solidFill>
              </a:rPr>
              <a:t> </a:t>
            </a:r>
            <a:r>
              <a:rPr lang="en-US" sz="3300" b="1" i="0" dirty="0" err="1" smtClean="0">
                <a:solidFill>
                  <a:srgbClr val="FF9900"/>
                </a:solidFill>
              </a:rPr>
              <a:t>क्या</a:t>
            </a:r>
            <a:r>
              <a:rPr lang="en-US" sz="3300" b="1" i="0" dirty="0" smtClean="0">
                <a:solidFill>
                  <a:srgbClr val="FF9900"/>
                </a:solidFill>
              </a:rPr>
              <a:t> </a:t>
            </a:r>
            <a:r>
              <a:rPr lang="en-US" sz="3300" b="1" i="0" dirty="0" err="1" smtClean="0">
                <a:solidFill>
                  <a:srgbClr val="FF9900"/>
                </a:solidFill>
              </a:rPr>
              <a:t>मिलेगा</a:t>
            </a:r>
            <a:r>
              <a:rPr lang="en-US" sz="3300" b="1" i="0" dirty="0" smtClean="0">
                <a:solidFill>
                  <a:srgbClr val="FF9900"/>
                </a:solidFill>
              </a:rPr>
              <a:t>?” </a:t>
            </a:r>
            <a:endParaRPr lang="en-IN" sz="3300" b="1" i="0" dirty="0">
              <a:solidFill>
                <a:srgbClr val="FF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5556">
                                            <p:txEl>
                                              <p:pRg st="1" end="1"/>
                                            </p:txEl>
                                          </p:spTgt>
                                        </p:tgtEl>
                                        <p:attrNameLst>
                                          <p:attrName>style.visibility</p:attrName>
                                        </p:attrNameLst>
                                      </p:cBhvr>
                                      <p:to>
                                        <p:strVal val="visible"/>
                                      </p:to>
                                    </p:set>
                                    <p:animEffect transition="in" filter="wipe(left)">
                                      <p:cBhvr>
                                        <p:cTn id="7" dur="500"/>
                                        <p:tgtEl>
                                          <p:spTgt spid="53555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35556">
                                            <p:txEl>
                                              <p:pRg st="2" end="2"/>
                                            </p:txEl>
                                          </p:spTgt>
                                        </p:tgtEl>
                                        <p:attrNameLst>
                                          <p:attrName>style.visibility</p:attrName>
                                        </p:attrNameLst>
                                      </p:cBhvr>
                                      <p:to>
                                        <p:strVal val="visible"/>
                                      </p:to>
                                    </p:set>
                                    <p:animEffect transition="in" filter="wipe(left)">
                                      <p:cBhvr>
                                        <p:cTn id="12" dur="500"/>
                                        <p:tgtEl>
                                          <p:spTgt spid="53555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35556">
                                            <p:txEl>
                                              <p:pRg st="3" end="3"/>
                                            </p:txEl>
                                          </p:spTgt>
                                        </p:tgtEl>
                                        <p:attrNameLst>
                                          <p:attrName>style.visibility</p:attrName>
                                        </p:attrNameLst>
                                      </p:cBhvr>
                                      <p:to>
                                        <p:strVal val="visible"/>
                                      </p:to>
                                    </p:set>
                                    <p:animEffect transition="in" filter="wipe(left)">
                                      <p:cBhvr>
                                        <p:cTn id="17" dur="500"/>
                                        <p:tgtEl>
                                          <p:spTgt spid="5355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57200" y="0"/>
            <a:ext cx="8229600" cy="1143000"/>
          </a:xfrm>
        </p:spPr>
        <p:txBody>
          <a:bodyPr>
            <a:normAutofit/>
          </a:bodyPr>
          <a:lstStyle/>
          <a:p>
            <a:pPr algn="ctr" eaLnBrk="1" hangingPunct="1"/>
            <a:r>
              <a:rPr lang="hi-IN" sz="4000" b="1" dirty="0" smtClean="0">
                <a:solidFill>
                  <a:srgbClr val="FF9900"/>
                </a:solidFill>
              </a:rPr>
              <a:t>भारत</a:t>
            </a:r>
            <a:r>
              <a:rPr lang="en-US" sz="4000" b="1" dirty="0" smtClean="0">
                <a:solidFill>
                  <a:srgbClr val="FF9900"/>
                </a:solidFill>
              </a:rPr>
              <a:t> -</a:t>
            </a:r>
            <a:r>
              <a:rPr lang="hi-IN" sz="4000" b="1" dirty="0" smtClean="0">
                <a:solidFill>
                  <a:srgbClr val="FF9900"/>
                </a:solidFill>
              </a:rPr>
              <a:t> आय का आबंटन</a:t>
            </a:r>
            <a:endParaRPr lang="en-IN" sz="4000" b="1" dirty="0" smtClean="0">
              <a:solidFill>
                <a:srgbClr val="FF9900"/>
              </a:solidFill>
            </a:endParaRPr>
          </a:p>
        </p:txBody>
      </p:sp>
      <p:sp>
        <p:nvSpPr>
          <p:cNvPr id="271363" name="Rectangle 3"/>
          <p:cNvSpPr>
            <a:spLocks noGrp="1" noChangeArrowheads="1"/>
          </p:cNvSpPr>
          <p:nvPr>
            <p:ph type="body" idx="4294967295"/>
          </p:nvPr>
        </p:nvSpPr>
        <p:spPr>
          <a:xfrm>
            <a:off x="228600" y="1295400"/>
            <a:ext cx="8686800" cy="1600200"/>
          </a:xfrm>
          <a:noFill/>
          <a:ln w="57150">
            <a:solidFill>
              <a:srgbClr val="FF9900"/>
            </a:solidFill>
          </a:ln>
        </p:spPr>
        <p:txBody>
          <a:bodyPr>
            <a:noAutofit/>
          </a:bodyPr>
          <a:lstStyle/>
          <a:p>
            <a:pPr>
              <a:lnSpc>
                <a:spcPct val="90000"/>
              </a:lnSpc>
            </a:pPr>
            <a:r>
              <a:rPr lang="hi-IN" sz="2000" dirty="0" smtClean="0"/>
              <a:t>GDP = देश का कुल उत्पादन = देश की कुल आय</a:t>
            </a:r>
          </a:p>
          <a:p>
            <a:pPr>
              <a:lnSpc>
                <a:spcPct val="90000"/>
              </a:lnSpc>
            </a:pPr>
            <a:r>
              <a:rPr lang="hi-IN" sz="2000" dirty="0" smtClean="0"/>
              <a:t>भारत का</a:t>
            </a:r>
            <a:r>
              <a:rPr lang="en-US" sz="2000" dirty="0" smtClean="0"/>
              <a:t> 2014 </a:t>
            </a:r>
            <a:r>
              <a:rPr lang="hi-IN" sz="2000" dirty="0" smtClean="0"/>
              <a:t>का </a:t>
            </a:r>
            <a:r>
              <a:rPr lang="en-US" sz="2000" dirty="0" smtClean="0"/>
              <a:t>GDP:  </a:t>
            </a:r>
            <a:r>
              <a:rPr lang="hi-IN" sz="2000" dirty="0" smtClean="0"/>
              <a:t>लगभग </a:t>
            </a:r>
            <a:r>
              <a:rPr lang="en-US" sz="2000" dirty="0" smtClean="0"/>
              <a:t>Rs 115 </a:t>
            </a:r>
            <a:r>
              <a:rPr lang="hi-IN" sz="2000" dirty="0" smtClean="0"/>
              <a:t>लाख करोड़</a:t>
            </a:r>
            <a:r>
              <a:rPr lang="en-US" sz="2000" dirty="0" smtClean="0"/>
              <a:t> </a:t>
            </a:r>
            <a:r>
              <a:rPr lang="hi-IN" sz="2000" dirty="0" smtClean="0"/>
              <a:t>; आबादी </a:t>
            </a:r>
            <a:r>
              <a:rPr lang="en-US" sz="2000" dirty="0" smtClean="0"/>
              <a:t>125</a:t>
            </a:r>
            <a:r>
              <a:rPr lang="hi-IN" sz="2000" dirty="0" smtClean="0"/>
              <a:t> करोड़</a:t>
            </a:r>
            <a:endParaRPr lang="en-US" sz="2000" dirty="0" smtClean="0"/>
          </a:p>
          <a:p>
            <a:pPr>
              <a:lnSpc>
                <a:spcPct val="90000"/>
              </a:lnSpc>
            </a:pPr>
            <a:r>
              <a:rPr lang="hi-IN" sz="2000" dirty="0" smtClean="0"/>
              <a:t>फलस्वरूप, प्रति व्यक्ति </a:t>
            </a:r>
            <a:r>
              <a:rPr lang="en-US" sz="2000" dirty="0" smtClean="0"/>
              <a:t>GDP </a:t>
            </a:r>
            <a:r>
              <a:rPr lang="hi-IN" sz="2000" dirty="0" smtClean="0"/>
              <a:t>अथवा प्रति व्यक्ति आय: </a:t>
            </a:r>
            <a:r>
              <a:rPr lang="en-US" sz="2000" dirty="0" smtClean="0"/>
              <a:t> Rs 92000 </a:t>
            </a:r>
            <a:r>
              <a:rPr lang="hi-IN" sz="2000" dirty="0" smtClean="0"/>
              <a:t>प्रति वर्ष</a:t>
            </a:r>
            <a:endParaRPr lang="en-US" sz="2000" dirty="0" smtClean="0"/>
          </a:p>
          <a:p>
            <a:pPr>
              <a:lnSpc>
                <a:spcPct val="90000"/>
              </a:lnSpc>
            </a:pPr>
            <a:r>
              <a:rPr lang="hi-IN" sz="2000" dirty="0" smtClean="0"/>
              <a:t>अर्थात,</a:t>
            </a:r>
            <a:r>
              <a:rPr lang="en-US" sz="2000" dirty="0" smtClean="0"/>
              <a:t> </a:t>
            </a:r>
            <a:r>
              <a:rPr lang="hi-IN" sz="2000" dirty="0" smtClean="0"/>
              <a:t>औसतन प्रति परिवार(5 सदस्य) प्रति माह आय </a:t>
            </a:r>
            <a:r>
              <a:rPr lang="hi-IN" sz="2000" b="1" u="sng" dirty="0" smtClean="0"/>
              <a:t>उपलब्धता</a:t>
            </a:r>
            <a:r>
              <a:rPr lang="en-US" sz="2000" b="1" u="sng" dirty="0" smtClean="0"/>
              <a:t> </a:t>
            </a:r>
            <a:r>
              <a:rPr lang="en-US" sz="2000" dirty="0" smtClean="0"/>
              <a:t>= Rs 38,500</a:t>
            </a:r>
            <a:endParaRPr lang="en-IN" sz="2000" dirty="0" smtClean="0"/>
          </a:p>
        </p:txBody>
      </p:sp>
      <p:grpSp>
        <p:nvGrpSpPr>
          <p:cNvPr id="2" name="Group 4"/>
          <p:cNvGrpSpPr>
            <a:grpSpLocks/>
          </p:cNvGrpSpPr>
          <p:nvPr/>
        </p:nvGrpSpPr>
        <p:grpSpPr bwMode="auto">
          <a:xfrm>
            <a:off x="3124200" y="2971800"/>
            <a:ext cx="2895600" cy="838200"/>
            <a:chOff x="1968" y="2064"/>
            <a:chExt cx="1824" cy="528"/>
          </a:xfrm>
        </p:grpSpPr>
        <p:sp>
          <p:nvSpPr>
            <p:cNvPr id="20487" name="AutoShape 5"/>
            <p:cNvSpPr>
              <a:spLocks noChangeArrowheads="1"/>
            </p:cNvSpPr>
            <p:nvPr/>
          </p:nvSpPr>
          <p:spPr bwMode="auto">
            <a:xfrm>
              <a:off x="1968" y="2064"/>
              <a:ext cx="1824" cy="528"/>
            </a:xfrm>
            <a:prstGeom prst="downArrow">
              <a:avLst>
                <a:gd name="adj1" fmla="val 50000"/>
                <a:gd name="adj2" fmla="val 25000"/>
              </a:avLst>
            </a:prstGeom>
            <a:noFill/>
            <a:ln w="38100" algn="ctr">
              <a:solidFill>
                <a:schemeClr val="tx1"/>
              </a:solidFill>
              <a:miter lim="800000"/>
              <a:headEnd/>
              <a:tailEnd/>
            </a:ln>
          </p:spPr>
          <p:txBody>
            <a:bodyPr wrap="none" anchor="ctr"/>
            <a:lstStyle/>
            <a:p>
              <a:pPr algn="l"/>
              <a:endParaRPr lang="en-IN" i="0"/>
            </a:p>
          </p:txBody>
        </p:sp>
        <p:sp>
          <p:nvSpPr>
            <p:cNvPr id="20488" name="Text Box 6"/>
            <p:cNvSpPr txBox="1">
              <a:spLocks noChangeArrowheads="1"/>
            </p:cNvSpPr>
            <p:nvPr/>
          </p:nvSpPr>
          <p:spPr bwMode="auto">
            <a:xfrm>
              <a:off x="2448" y="2112"/>
              <a:ext cx="834" cy="282"/>
            </a:xfrm>
            <a:prstGeom prst="rect">
              <a:avLst/>
            </a:prstGeom>
            <a:noFill/>
            <a:ln w="9525" algn="ctr">
              <a:noFill/>
              <a:miter lim="800000"/>
              <a:headEnd/>
              <a:tailEnd/>
            </a:ln>
          </p:spPr>
          <p:txBody>
            <a:bodyPr wrap="none">
              <a:spAutoFit/>
            </a:bodyPr>
            <a:lstStyle/>
            <a:p>
              <a:pPr marL="342900" indent="-342900" algn="l">
                <a:lnSpc>
                  <a:spcPct val="90000"/>
                </a:lnSpc>
              </a:pPr>
              <a:r>
                <a:rPr lang="hi-IN" sz="2500" i="0" dirty="0" smtClean="0"/>
                <a:t>फिर भी </a:t>
              </a:r>
              <a:endParaRPr lang="en-IN" sz="2500" i="0" dirty="0"/>
            </a:p>
          </p:txBody>
        </p:sp>
      </p:grpSp>
      <p:sp>
        <p:nvSpPr>
          <p:cNvPr id="271367" name="Rectangle 7"/>
          <p:cNvSpPr>
            <a:spLocks noChangeArrowheads="1"/>
          </p:cNvSpPr>
          <p:nvPr/>
        </p:nvSpPr>
        <p:spPr bwMode="auto">
          <a:xfrm>
            <a:off x="228600" y="3886200"/>
            <a:ext cx="8686800" cy="1905000"/>
          </a:xfrm>
          <a:prstGeom prst="rect">
            <a:avLst/>
          </a:prstGeom>
          <a:noFill/>
          <a:ln w="57150">
            <a:solidFill>
              <a:srgbClr val="FF9900"/>
            </a:solidFill>
            <a:miter lim="800000"/>
            <a:headEnd/>
            <a:tailEnd/>
          </a:ln>
        </p:spPr>
        <p:txBody>
          <a:bodyPr/>
          <a:lstStyle/>
          <a:p>
            <a:pPr marL="342900" indent="-342900" algn="l">
              <a:lnSpc>
                <a:spcPct val="100000"/>
              </a:lnSpc>
              <a:buFont typeface="Wingdings" pitchFamily="2" charset="2"/>
              <a:buChar char="n"/>
            </a:pPr>
            <a:r>
              <a:rPr lang="hi-IN" sz="2300" i="0" dirty="0" smtClean="0"/>
              <a:t>पांच सदस्यों के परिवार के लिए गरीबी रेखा का मानक</a:t>
            </a:r>
            <a:r>
              <a:rPr lang="en-US" sz="2300" i="0" dirty="0" smtClean="0"/>
              <a:t>:		</a:t>
            </a:r>
            <a:r>
              <a:rPr lang="hi-IN" sz="2300" i="0" dirty="0" smtClean="0"/>
              <a:t>ग्रामीण:</a:t>
            </a:r>
            <a:r>
              <a:rPr lang="en-US" sz="2300" i="0" dirty="0" smtClean="0"/>
              <a:t>Rs </a:t>
            </a:r>
            <a:r>
              <a:rPr lang="en-US" sz="2300" i="0" dirty="0"/>
              <a:t>4080 </a:t>
            </a:r>
            <a:r>
              <a:rPr lang="hi-IN" sz="2300" i="0" dirty="0" smtClean="0"/>
              <a:t>प्रति माह ;  शहरी: </a:t>
            </a:r>
            <a:r>
              <a:rPr lang="en-US" sz="2300" i="0" dirty="0" smtClean="0"/>
              <a:t>Rs 5000 </a:t>
            </a:r>
            <a:r>
              <a:rPr lang="hi-IN" sz="2300" i="0" dirty="0" smtClean="0"/>
              <a:t>प्रति माह</a:t>
            </a:r>
            <a:endParaRPr lang="en-US" sz="2300" i="0" dirty="0"/>
          </a:p>
          <a:p>
            <a:pPr marL="342900" indent="-342900" algn="l">
              <a:lnSpc>
                <a:spcPct val="100000"/>
              </a:lnSpc>
              <a:buFont typeface="Wingdings" pitchFamily="2" charset="2"/>
              <a:buChar char="n"/>
            </a:pPr>
            <a:endParaRPr lang="en-US" sz="2300" i="0" dirty="0"/>
          </a:p>
          <a:p>
            <a:pPr marL="342900" indent="-342900">
              <a:buFont typeface="Wingdings" pitchFamily="2" charset="2"/>
              <a:buChar char="n"/>
            </a:pPr>
            <a:r>
              <a:rPr lang="hi-IN" sz="2300" i="0" dirty="0" smtClean="0"/>
              <a:t>गरीबी रेखा के नीचे आबादी</a:t>
            </a:r>
            <a:r>
              <a:rPr lang="en-US" sz="2300" dirty="0" smtClean="0"/>
              <a:t>: 2012 </a:t>
            </a:r>
            <a:r>
              <a:rPr lang="hi-IN" sz="2300" dirty="0" smtClean="0"/>
              <a:t>में </a:t>
            </a:r>
            <a:r>
              <a:rPr lang="en-US" sz="2300" dirty="0" smtClean="0"/>
              <a:t>22</a:t>
            </a:r>
            <a:r>
              <a:rPr lang="en-US" sz="2300" i="0" dirty="0"/>
              <a:t>% </a:t>
            </a:r>
            <a:r>
              <a:rPr lang="hi-IN" sz="2300" i="0" dirty="0" smtClean="0"/>
              <a:t>; अर्थात </a:t>
            </a:r>
            <a:r>
              <a:rPr lang="en-US" sz="2300" i="0" dirty="0" smtClean="0"/>
              <a:t>4 </a:t>
            </a:r>
            <a:r>
              <a:rPr lang="hi-IN" sz="2300" i="0" dirty="0" smtClean="0"/>
              <a:t>में से 1 परिवार</a:t>
            </a:r>
            <a:endParaRPr lang="en-US" sz="2300" i="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1363">
                                            <p:bg/>
                                          </p:spTgt>
                                        </p:tgtEl>
                                        <p:attrNameLst>
                                          <p:attrName>style.visibility</p:attrName>
                                        </p:attrNameLst>
                                      </p:cBhvr>
                                      <p:to>
                                        <p:strVal val="visible"/>
                                      </p:to>
                                    </p:set>
                                    <p:animEffect transition="in" filter="wipe(up)">
                                      <p:cBhvr>
                                        <p:cTn id="7" dur="500"/>
                                        <p:tgtEl>
                                          <p:spTgt spid="27136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1363">
                                            <p:txEl>
                                              <p:pRg st="0" end="0"/>
                                            </p:txEl>
                                          </p:spTgt>
                                        </p:tgtEl>
                                        <p:attrNameLst>
                                          <p:attrName>style.visibility</p:attrName>
                                        </p:attrNameLst>
                                      </p:cBhvr>
                                      <p:to>
                                        <p:strVal val="visible"/>
                                      </p:to>
                                    </p:set>
                                    <p:animEffect transition="in" filter="wipe(up)">
                                      <p:cBhvr>
                                        <p:cTn id="12" dur="500"/>
                                        <p:tgtEl>
                                          <p:spTgt spid="2713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71363">
                                            <p:txEl>
                                              <p:pRg st="1" end="1"/>
                                            </p:txEl>
                                          </p:spTgt>
                                        </p:tgtEl>
                                        <p:attrNameLst>
                                          <p:attrName>style.visibility</p:attrName>
                                        </p:attrNameLst>
                                      </p:cBhvr>
                                      <p:to>
                                        <p:strVal val="visible"/>
                                      </p:to>
                                    </p:set>
                                    <p:animEffect transition="in" filter="wipe(up)">
                                      <p:cBhvr>
                                        <p:cTn id="17" dur="500"/>
                                        <p:tgtEl>
                                          <p:spTgt spid="271363">
                                            <p:txEl>
                                              <p:pRg st="1" end="1"/>
                                            </p:tx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71363">
                                            <p:txEl>
                                              <p:pRg st="2" end="2"/>
                                            </p:txEl>
                                          </p:spTgt>
                                        </p:tgtEl>
                                        <p:attrNameLst>
                                          <p:attrName>style.visibility</p:attrName>
                                        </p:attrNameLst>
                                      </p:cBhvr>
                                      <p:to>
                                        <p:strVal val="visible"/>
                                      </p:to>
                                    </p:set>
                                    <p:animEffect transition="in" filter="wipe(up)">
                                      <p:cBhvr>
                                        <p:cTn id="20" dur="500"/>
                                        <p:tgtEl>
                                          <p:spTgt spid="271363">
                                            <p:txEl>
                                              <p:pRg st="2" end="2"/>
                                            </p:tx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71363">
                                            <p:txEl>
                                              <p:pRg st="3" end="3"/>
                                            </p:txEl>
                                          </p:spTgt>
                                        </p:tgtEl>
                                        <p:attrNameLst>
                                          <p:attrName>style.visibility</p:attrName>
                                        </p:attrNameLst>
                                      </p:cBhvr>
                                      <p:to>
                                        <p:strVal val="visible"/>
                                      </p:to>
                                    </p:set>
                                    <p:animEffect transition="in" filter="wipe(up)">
                                      <p:cBhvr>
                                        <p:cTn id="23" dur="500"/>
                                        <p:tgtEl>
                                          <p:spTgt spid="271363">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71367"/>
                                        </p:tgtEl>
                                        <p:attrNameLst>
                                          <p:attrName>style.visibility</p:attrName>
                                        </p:attrNameLst>
                                      </p:cBhvr>
                                      <p:to>
                                        <p:strVal val="visible"/>
                                      </p:to>
                                    </p:set>
                                    <p:animEffect transition="in" filter="wipe(up)">
                                      <p:cBhvr>
                                        <p:cTn id="33" dur="500"/>
                                        <p:tgtEl>
                                          <p:spTgt spid="271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3" grpId="0" build="p" animBg="1"/>
      <p:bldP spid="27136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hi-IN" dirty="0" smtClean="0"/>
              <a:t>कुछ सवालों से शुरू करते हैं...</a:t>
            </a:r>
            <a:endParaRPr lang="en-US" dirty="0" smtClean="0"/>
          </a:p>
        </p:txBody>
      </p:sp>
      <p:sp>
        <p:nvSpPr>
          <p:cNvPr id="3" name="Content Placeholder 2"/>
          <p:cNvSpPr>
            <a:spLocks noGrp="1"/>
          </p:cNvSpPr>
          <p:nvPr>
            <p:ph idx="1"/>
          </p:nvPr>
        </p:nvSpPr>
        <p:spPr>
          <a:xfrm>
            <a:off x="533400" y="1295400"/>
            <a:ext cx="8153400" cy="2133600"/>
          </a:xfrm>
        </p:spPr>
        <p:txBody>
          <a:bodyPr/>
          <a:lstStyle/>
          <a:p>
            <a:pPr marL="742950" indent="-742950">
              <a:buFont typeface="+mj-lt"/>
              <a:buAutoNum type="arabicPeriod"/>
            </a:pPr>
            <a:r>
              <a:rPr lang="en-US" sz="3200" dirty="0" smtClean="0">
                <a:solidFill>
                  <a:srgbClr val="FF9900"/>
                </a:solidFill>
              </a:rPr>
              <a:t>‘</a:t>
            </a:r>
            <a:r>
              <a:rPr lang="hi-IN" sz="3200" dirty="0" smtClean="0">
                <a:solidFill>
                  <a:srgbClr val="FF9900"/>
                </a:solidFill>
              </a:rPr>
              <a:t>विकास</a:t>
            </a:r>
            <a:r>
              <a:rPr lang="en-US" sz="3200" dirty="0" smtClean="0">
                <a:solidFill>
                  <a:srgbClr val="FF9900"/>
                </a:solidFill>
              </a:rPr>
              <a:t>’ </a:t>
            </a:r>
            <a:r>
              <a:rPr lang="en-US" sz="3200" dirty="0" err="1" smtClean="0">
                <a:solidFill>
                  <a:srgbClr val="FF9900"/>
                </a:solidFill>
              </a:rPr>
              <a:t>शब्द</a:t>
            </a:r>
            <a:r>
              <a:rPr lang="en-US" sz="3200" dirty="0" smtClean="0">
                <a:solidFill>
                  <a:srgbClr val="FF9900"/>
                </a:solidFill>
              </a:rPr>
              <a:t> </a:t>
            </a:r>
            <a:r>
              <a:rPr lang="en-US" sz="3200" dirty="0" err="1" smtClean="0">
                <a:solidFill>
                  <a:srgbClr val="FF9900"/>
                </a:solidFill>
              </a:rPr>
              <a:t>सुनकर</a:t>
            </a:r>
            <a:r>
              <a:rPr lang="en-US" sz="3200" dirty="0" smtClean="0">
                <a:solidFill>
                  <a:srgbClr val="FF9900"/>
                </a:solidFill>
              </a:rPr>
              <a:t> </a:t>
            </a:r>
            <a:r>
              <a:rPr lang="en-US" sz="3200" dirty="0" err="1" smtClean="0">
                <a:solidFill>
                  <a:srgbClr val="FF9900"/>
                </a:solidFill>
              </a:rPr>
              <a:t>आप</a:t>
            </a:r>
            <a:r>
              <a:rPr lang="en-US" sz="3200" dirty="0" smtClean="0">
                <a:solidFill>
                  <a:srgbClr val="FF9900"/>
                </a:solidFill>
              </a:rPr>
              <a:t> </a:t>
            </a:r>
            <a:r>
              <a:rPr lang="en-US" sz="3200" dirty="0" err="1" smtClean="0">
                <a:solidFill>
                  <a:srgbClr val="FF9900"/>
                </a:solidFill>
              </a:rPr>
              <a:t>के</a:t>
            </a:r>
            <a:r>
              <a:rPr lang="en-US" sz="3200" dirty="0" smtClean="0">
                <a:solidFill>
                  <a:srgbClr val="FF9900"/>
                </a:solidFill>
              </a:rPr>
              <a:t> </a:t>
            </a:r>
            <a:r>
              <a:rPr lang="en-US" sz="3200" dirty="0" err="1" smtClean="0">
                <a:solidFill>
                  <a:srgbClr val="FF9900"/>
                </a:solidFill>
              </a:rPr>
              <a:t>मन</a:t>
            </a:r>
            <a:r>
              <a:rPr lang="en-US" sz="3200" dirty="0" smtClean="0">
                <a:solidFill>
                  <a:srgbClr val="FF9900"/>
                </a:solidFill>
              </a:rPr>
              <a:t> </a:t>
            </a:r>
            <a:r>
              <a:rPr lang="en-US" sz="3200" dirty="0" err="1" smtClean="0">
                <a:solidFill>
                  <a:srgbClr val="FF9900"/>
                </a:solidFill>
              </a:rPr>
              <a:t>में</a:t>
            </a:r>
            <a:r>
              <a:rPr lang="en-US" sz="3200" dirty="0" smtClean="0">
                <a:solidFill>
                  <a:srgbClr val="FF9900"/>
                </a:solidFill>
              </a:rPr>
              <a:t> </a:t>
            </a:r>
            <a:r>
              <a:rPr lang="en-US" sz="3200" dirty="0" err="1" smtClean="0">
                <a:solidFill>
                  <a:srgbClr val="FF9900"/>
                </a:solidFill>
              </a:rPr>
              <a:t>जो</a:t>
            </a:r>
            <a:r>
              <a:rPr lang="en-US" sz="3200" dirty="0" smtClean="0">
                <a:solidFill>
                  <a:srgbClr val="FF9900"/>
                </a:solidFill>
              </a:rPr>
              <a:t> </a:t>
            </a:r>
            <a:r>
              <a:rPr lang="en-US" sz="3200" dirty="0" err="1" smtClean="0">
                <a:solidFill>
                  <a:srgbClr val="FF9900"/>
                </a:solidFill>
              </a:rPr>
              <a:t>तीन</a:t>
            </a:r>
            <a:r>
              <a:rPr lang="en-US" sz="3200" dirty="0" smtClean="0">
                <a:solidFill>
                  <a:srgbClr val="FF9900"/>
                </a:solidFill>
              </a:rPr>
              <a:t> </a:t>
            </a:r>
            <a:r>
              <a:rPr lang="en-US" sz="3200" dirty="0" err="1" smtClean="0">
                <a:solidFill>
                  <a:srgbClr val="FF9900"/>
                </a:solidFill>
              </a:rPr>
              <a:t>शब्द</a:t>
            </a:r>
            <a:r>
              <a:rPr lang="hi-IN" sz="3200" dirty="0" smtClean="0">
                <a:solidFill>
                  <a:srgbClr val="FF9900"/>
                </a:solidFill>
              </a:rPr>
              <a:t> या</a:t>
            </a:r>
            <a:r>
              <a:rPr lang="en-US" sz="3200" dirty="0" smtClean="0">
                <a:solidFill>
                  <a:srgbClr val="FF9900"/>
                </a:solidFill>
              </a:rPr>
              <a:t> </a:t>
            </a:r>
            <a:r>
              <a:rPr lang="en-US" sz="3200" dirty="0" err="1" smtClean="0">
                <a:solidFill>
                  <a:srgbClr val="FF9900"/>
                </a:solidFill>
              </a:rPr>
              <a:t>वाक्यान्श</a:t>
            </a:r>
            <a:r>
              <a:rPr lang="en-US" sz="3200" dirty="0" smtClean="0">
                <a:solidFill>
                  <a:srgbClr val="FF9900"/>
                </a:solidFill>
              </a:rPr>
              <a:t> </a:t>
            </a:r>
            <a:r>
              <a:rPr lang="en-US" sz="3200" dirty="0" err="1" smtClean="0">
                <a:solidFill>
                  <a:srgbClr val="FF9900"/>
                </a:solidFill>
              </a:rPr>
              <a:t>आते</a:t>
            </a:r>
            <a:r>
              <a:rPr lang="en-US" sz="3200" dirty="0" smtClean="0">
                <a:solidFill>
                  <a:srgbClr val="FF9900"/>
                </a:solidFill>
              </a:rPr>
              <a:t> </a:t>
            </a:r>
            <a:r>
              <a:rPr lang="en-US" sz="3200" dirty="0" err="1" smtClean="0">
                <a:solidFill>
                  <a:srgbClr val="FF9900"/>
                </a:solidFill>
              </a:rPr>
              <a:t>हैं</a:t>
            </a:r>
            <a:r>
              <a:rPr lang="en-US" sz="3200" dirty="0" smtClean="0">
                <a:solidFill>
                  <a:srgbClr val="FF9900"/>
                </a:solidFill>
              </a:rPr>
              <a:t>, </a:t>
            </a:r>
            <a:r>
              <a:rPr lang="en-US" sz="3200" dirty="0" err="1" smtClean="0">
                <a:solidFill>
                  <a:srgbClr val="FF9900"/>
                </a:solidFill>
              </a:rPr>
              <a:t>उन्हें</a:t>
            </a:r>
            <a:r>
              <a:rPr lang="en-US" sz="3200" dirty="0" smtClean="0">
                <a:solidFill>
                  <a:srgbClr val="FF9900"/>
                </a:solidFill>
              </a:rPr>
              <a:t> </a:t>
            </a:r>
            <a:r>
              <a:rPr lang="en-US" sz="3200" dirty="0" err="1" smtClean="0">
                <a:solidFill>
                  <a:srgbClr val="FF9900"/>
                </a:solidFill>
              </a:rPr>
              <a:t>लिखें</a:t>
            </a:r>
            <a:endParaRPr lang="en-US" sz="3200" dirty="0" smtClean="0">
              <a:solidFill>
                <a:srgbClr val="FF9900"/>
              </a:solidFill>
            </a:endParaRPr>
          </a:p>
          <a:p>
            <a:pPr marL="742950" indent="-742950">
              <a:buFont typeface="+mj-lt"/>
              <a:buAutoNum type="arabicPeriod"/>
            </a:pPr>
            <a:r>
              <a:rPr lang="hi-IN" sz="3200" dirty="0" smtClean="0">
                <a:solidFill>
                  <a:srgbClr val="FF9900"/>
                </a:solidFill>
              </a:rPr>
              <a:t>एक आदर्श </a:t>
            </a:r>
            <a:r>
              <a:rPr lang="en-US" sz="3200" dirty="0" err="1" smtClean="0">
                <a:solidFill>
                  <a:srgbClr val="FF9900"/>
                </a:solidFill>
              </a:rPr>
              <a:t>विकसित</a:t>
            </a:r>
            <a:r>
              <a:rPr lang="en-US" sz="3200" dirty="0" smtClean="0">
                <a:solidFill>
                  <a:srgbClr val="FF9900"/>
                </a:solidFill>
              </a:rPr>
              <a:t> </a:t>
            </a:r>
            <a:r>
              <a:rPr lang="en-US" sz="3200" dirty="0" err="1" smtClean="0">
                <a:solidFill>
                  <a:srgbClr val="FF9900"/>
                </a:solidFill>
              </a:rPr>
              <a:t>देश</a:t>
            </a:r>
            <a:r>
              <a:rPr lang="en-US" sz="3200" dirty="0" smtClean="0">
                <a:solidFill>
                  <a:srgbClr val="FF9900"/>
                </a:solidFill>
              </a:rPr>
              <a:t> </a:t>
            </a:r>
            <a:r>
              <a:rPr lang="en-US" sz="3200" dirty="0" err="1" smtClean="0">
                <a:solidFill>
                  <a:srgbClr val="FF9900"/>
                </a:solidFill>
              </a:rPr>
              <a:t>की</a:t>
            </a:r>
            <a:r>
              <a:rPr lang="en-US" sz="3200" dirty="0" smtClean="0">
                <a:solidFill>
                  <a:srgbClr val="FF9900"/>
                </a:solidFill>
              </a:rPr>
              <a:t> </a:t>
            </a:r>
            <a:r>
              <a:rPr lang="en-US" sz="3200" dirty="0" err="1" smtClean="0">
                <a:solidFill>
                  <a:srgbClr val="FF9900"/>
                </a:solidFill>
              </a:rPr>
              <a:t>पाँच</a:t>
            </a:r>
            <a:r>
              <a:rPr lang="en-US" sz="3200" dirty="0" smtClean="0">
                <a:solidFill>
                  <a:srgbClr val="FF9900"/>
                </a:solidFill>
              </a:rPr>
              <a:t> </a:t>
            </a:r>
            <a:r>
              <a:rPr lang="en-US" sz="3200" dirty="0" err="1" smtClean="0">
                <a:solidFill>
                  <a:srgbClr val="FF9900"/>
                </a:solidFill>
              </a:rPr>
              <a:t>लक्षण</a:t>
            </a:r>
            <a:r>
              <a:rPr lang="en-US" sz="3200" dirty="0" smtClean="0">
                <a:solidFill>
                  <a:srgbClr val="FF9900"/>
                </a:solidFill>
              </a:rPr>
              <a:t> </a:t>
            </a:r>
            <a:r>
              <a:rPr lang="en-US" sz="3200" dirty="0" err="1" smtClean="0">
                <a:solidFill>
                  <a:srgbClr val="FF9900"/>
                </a:solidFill>
              </a:rPr>
              <a:t>लिखिये</a:t>
            </a:r>
            <a:endParaRPr lang="en-US" sz="3200" dirty="0" smtClean="0">
              <a:solidFill>
                <a:srgbClr val="FF9900"/>
              </a:solidFill>
            </a:endParaRPr>
          </a:p>
          <a:p>
            <a:pPr marL="742950" indent="-742950">
              <a:buFont typeface="+mj-lt"/>
              <a:buAutoNum type="arabicPeriod"/>
            </a:pPr>
            <a:r>
              <a:rPr lang="en-US" sz="3200" dirty="0" err="1" smtClean="0">
                <a:solidFill>
                  <a:srgbClr val="FF9900"/>
                </a:solidFill>
              </a:rPr>
              <a:t>अभी</a:t>
            </a:r>
            <a:r>
              <a:rPr lang="en-US" sz="3200" dirty="0" smtClean="0">
                <a:solidFill>
                  <a:srgbClr val="FF9900"/>
                </a:solidFill>
              </a:rPr>
              <a:t> </a:t>
            </a:r>
            <a:r>
              <a:rPr lang="en-US" sz="3200" dirty="0" err="1" smtClean="0">
                <a:solidFill>
                  <a:srgbClr val="FF9900"/>
                </a:solidFill>
              </a:rPr>
              <a:t>जिसको</a:t>
            </a:r>
            <a:r>
              <a:rPr lang="en-US" sz="3200" dirty="0" smtClean="0">
                <a:solidFill>
                  <a:srgbClr val="FF9900"/>
                </a:solidFill>
              </a:rPr>
              <a:t> </a:t>
            </a:r>
            <a:r>
              <a:rPr lang="en-US" sz="3200" dirty="0" err="1" smtClean="0">
                <a:solidFill>
                  <a:srgbClr val="FF9900"/>
                </a:solidFill>
              </a:rPr>
              <a:t>विकास</a:t>
            </a:r>
            <a:r>
              <a:rPr lang="en-US" sz="3200" dirty="0" smtClean="0">
                <a:solidFill>
                  <a:srgbClr val="FF9900"/>
                </a:solidFill>
              </a:rPr>
              <a:t> </a:t>
            </a:r>
            <a:r>
              <a:rPr lang="en-US" sz="3200" dirty="0" err="1" smtClean="0">
                <a:solidFill>
                  <a:srgbClr val="FF9900"/>
                </a:solidFill>
              </a:rPr>
              <a:t>माना</a:t>
            </a:r>
            <a:r>
              <a:rPr lang="en-US" sz="3200" dirty="0" smtClean="0">
                <a:solidFill>
                  <a:srgbClr val="FF9900"/>
                </a:solidFill>
              </a:rPr>
              <a:t> </a:t>
            </a:r>
            <a:r>
              <a:rPr lang="en-US" sz="3200" dirty="0" err="1" smtClean="0">
                <a:solidFill>
                  <a:srgbClr val="FF9900"/>
                </a:solidFill>
              </a:rPr>
              <a:t>जा</a:t>
            </a:r>
            <a:r>
              <a:rPr lang="en-US" sz="3200" dirty="0" smtClean="0">
                <a:solidFill>
                  <a:srgbClr val="FF9900"/>
                </a:solidFill>
              </a:rPr>
              <a:t> </a:t>
            </a:r>
            <a:r>
              <a:rPr lang="en-US" sz="3200" dirty="0" err="1" smtClean="0">
                <a:solidFill>
                  <a:srgbClr val="FF9900"/>
                </a:solidFill>
              </a:rPr>
              <a:t>रहा</a:t>
            </a:r>
            <a:r>
              <a:rPr lang="en-US" sz="3200" dirty="0" smtClean="0">
                <a:solidFill>
                  <a:srgbClr val="FF9900"/>
                </a:solidFill>
              </a:rPr>
              <a:t> </a:t>
            </a:r>
            <a:r>
              <a:rPr lang="en-US" sz="3200" dirty="0" err="1" smtClean="0">
                <a:solidFill>
                  <a:srgbClr val="FF9900"/>
                </a:solidFill>
              </a:rPr>
              <a:t>है</a:t>
            </a:r>
            <a:r>
              <a:rPr lang="en-US" sz="3200" dirty="0" smtClean="0">
                <a:solidFill>
                  <a:srgbClr val="FF9900"/>
                </a:solidFill>
              </a:rPr>
              <a:t>, </a:t>
            </a:r>
            <a:r>
              <a:rPr lang="en-US" sz="3200" dirty="0" err="1" smtClean="0">
                <a:solidFill>
                  <a:srgbClr val="FF9900"/>
                </a:solidFill>
              </a:rPr>
              <a:t>उस</a:t>
            </a:r>
            <a:r>
              <a:rPr lang="en-US" sz="3200" dirty="0" smtClean="0">
                <a:solidFill>
                  <a:srgbClr val="FF9900"/>
                </a:solidFill>
              </a:rPr>
              <a:t> </a:t>
            </a:r>
            <a:r>
              <a:rPr lang="en-US" sz="3200" dirty="0" err="1" smtClean="0">
                <a:solidFill>
                  <a:srgbClr val="FF9900"/>
                </a:solidFill>
              </a:rPr>
              <a:t>के</a:t>
            </a:r>
            <a:r>
              <a:rPr lang="en-US" sz="3200" dirty="0" smtClean="0">
                <a:solidFill>
                  <a:srgbClr val="FF9900"/>
                </a:solidFill>
              </a:rPr>
              <a:t> </a:t>
            </a:r>
            <a:r>
              <a:rPr lang="en-US" sz="3200" dirty="0" err="1" smtClean="0">
                <a:solidFill>
                  <a:srgbClr val="FF9900"/>
                </a:solidFill>
              </a:rPr>
              <a:t>पाँच</a:t>
            </a:r>
            <a:r>
              <a:rPr lang="en-US" sz="3200" dirty="0" smtClean="0">
                <a:solidFill>
                  <a:srgbClr val="FF9900"/>
                </a:solidFill>
              </a:rPr>
              <a:t> </a:t>
            </a:r>
            <a:r>
              <a:rPr lang="en-US" sz="3200" dirty="0" err="1" smtClean="0">
                <a:solidFill>
                  <a:srgbClr val="FF9900"/>
                </a:solidFill>
              </a:rPr>
              <a:t>लक्षण</a:t>
            </a:r>
            <a:r>
              <a:rPr lang="en-US" sz="3200" dirty="0" smtClean="0">
                <a:solidFill>
                  <a:srgbClr val="FF9900"/>
                </a:solidFill>
              </a:rPr>
              <a:t> </a:t>
            </a:r>
            <a:r>
              <a:rPr lang="en-US" sz="3200" dirty="0" err="1" smtClean="0">
                <a:solidFill>
                  <a:srgbClr val="FF9900"/>
                </a:solidFill>
              </a:rPr>
              <a:t>लिखिये</a:t>
            </a:r>
            <a:endParaRPr lang="en-US" sz="3200" dirty="0" smtClean="0">
              <a:solidFill>
                <a:srgbClr val="FF9900"/>
              </a:solidFill>
            </a:endParaRPr>
          </a:p>
          <a:p>
            <a:pPr marL="742950" indent="-742950">
              <a:buFont typeface="+mj-lt"/>
              <a:buAutoNum type="arabicPeriod"/>
            </a:pPr>
            <a:r>
              <a:rPr lang="en-US" sz="3200" dirty="0" err="1" smtClean="0">
                <a:solidFill>
                  <a:srgbClr val="FF9900"/>
                </a:solidFill>
              </a:rPr>
              <a:t>जिसको</a:t>
            </a:r>
            <a:r>
              <a:rPr lang="en-US" sz="3200" dirty="0" smtClean="0">
                <a:solidFill>
                  <a:srgbClr val="FF9900"/>
                </a:solidFill>
              </a:rPr>
              <a:t> </a:t>
            </a:r>
            <a:r>
              <a:rPr lang="en-US" sz="3200" dirty="0" err="1" smtClean="0">
                <a:solidFill>
                  <a:srgbClr val="FF9900"/>
                </a:solidFill>
              </a:rPr>
              <a:t>आज</a:t>
            </a:r>
            <a:r>
              <a:rPr lang="en-US" sz="3200" dirty="0" smtClean="0">
                <a:solidFill>
                  <a:srgbClr val="FF9900"/>
                </a:solidFill>
              </a:rPr>
              <a:t> </a:t>
            </a:r>
            <a:r>
              <a:rPr lang="en-US" sz="3200" dirty="0" err="1" smtClean="0">
                <a:solidFill>
                  <a:srgbClr val="FF9900"/>
                </a:solidFill>
              </a:rPr>
              <a:t>विकास</a:t>
            </a:r>
            <a:r>
              <a:rPr lang="en-US" sz="3200" dirty="0" smtClean="0">
                <a:solidFill>
                  <a:srgbClr val="FF9900"/>
                </a:solidFill>
              </a:rPr>
              <a:t> </a:t>
            </a:r>
            <a:r>
              <a:rPr lang="en-US" sz="3200" dirty="0" err="1" smtClean="0">
                <a:solidFill>
                  <a:srgbClr val="FF9900"/>
                </a:solidFill>
              </a:rPr>
              <a:t>माना</a:t>
            </a:r>
            <a:r>
              <a:rPr lang="en-US" sz="3200" dirty="0" smtClean="0">
                <a:solidFill>
                  <a:srgbClr val="FF9900"/>
                </a:solidFill>
              </a:rPr>
              <a:t> </a:t>
            </a:r>
            <a:r>
              <a:rPr lang="en-US" sz="3200" dirty="0" err="1" smtClean="0">
                <a:solidFill>
                  <a:srgbClr val="FF9900"/>
                </a:solidFill>
              </a:rPr>
              <a:t>जा</a:t>
            </a:r>
            <a:r>
              <a:rPr lang="en-US" sz="3200" dirty="0" smtClean="0">
                <a:solidFill>
                  <a:srgbClr val="FF9900"/>
                </a:solidFill>
              </a:rPr>
              <a:t> </a:t>
            </a:r>
            <a:r>
              <a:rPr lang="en-US" sz="3200" dirty="0" err="1" smtClean="0">
                <a:solidFill>
                  <a:srgbClr val="FF9900"/>
                </a:solidFill>
              </a:rPr>
              <a:t>रहा</a:t>
            </a:r>
            <a:r>
              <a:rPr lang="en-US" sz="3200" dirty="0" smtClean="0">
                <a:solidFill>
                  <a:srgbClr val="FF9900"/>
                </a:solidFill>
              </a:rPr>
              <a:t> </a:t>
            </a:r>
            <a:r>
              <a:rPr lang="en-US" sz="3200" dirty="0" err="1" smtClean="0">
                <a:solidFill>
                  <a:srgbClr val="FF9900"/>
                </a:solidFill>
              </a:rPr>
              <a:t>है</a:t>
            </a:r>
            <a:r>
              <a:rPr lang="en-US" sz="3200" dirty="0" smtClean="0">
                <a:solidFill>
                  <a:srgbClr val="FF9900"/>
                </a:solidFill>
              </a:rPr>
              <a:t>, </a:t>
            </a:r>
            <a:r>
              <a:rPr lang="en-US" sz="3200" dirty="0" err="1" smtClean="0">
                <a:solidFill>
                  <a:srgbClr val="FF9900"/>
                </a:solidFill>
              </a:rPr>
              <a:t>वह</a:t>
            </a:r>
            <a:r>
              <a:rPr lang="en-US" sz="3200" dirty="0" smtClean="0">
                <a:solidFill>
                  <a:srgbClr val="FF9900"/>
                </a:solidFill>
              </a:rPr>
              <a:t> </a:t>
            </a:r>
            <a:r>
              <a:rPr lang="en-US" sz="3200" dirty="0" err="1" smtClean="0">
                <a:solidFill>
                  <a:srgbClr val="FF9900"/>
                </a:solidFill>
              </a:rPr>
              <a:t>होगा</a:t>
            </a:r>
            <a:r>
              <a:rPr lang="en-US" sz="3200" dirty="0" smtClean="0">
                <a:solidFill>
                  <a:srgbClr val="FF9900"/>
                </a:solidFill>
              </a:rPr>
              <a:t> </a:t>
            </a:r>
            <a:r>
              <a:rPr lang="en-US" sz="3200" dirty="0" err="1" smtClean="0">
                <a:solidFill>
                  <a:srgbClr val="FF9900"/>
                </a:solidFill>
              </a:rPr>
              <a:t>कैसे</a:t>
            </a:r>
            <a:r>
              <a:rPr lang="en-US" sz="3200" dirty="0" smtClean="0">
                <a:solidFill>
                  <a:srgbClr val="FF9900"/>
                </a:solidFill>
              </a:rPr>
              <a:t>, </a:t>
            </a:r>
            <a:r>
              <a:rPr lang="en-US" sz="3200" dirty="0" err="1" smtClean="0">
                <a:solidFill>
                  <a:srgbClr val="FF9900"/>
                </a:solidFill>
              </a:rPr>
              <a:t>इसपर</a:t>
            </a:r>
            <a:r>
              <a:rPr lang="en-US" sz="3200" dirty="0" smtClean="0">
                <a:solidFill>
                  <a:srgbClr val="FF9900"/>
                </a:solidFill>
              </a:rPr>
              <a:t> </a:t>
            </a:r>
            <a:r>
              <a:rPr lang="en-US" sz="3200" dirty="0" err="1" smtClean="0">
                <a:solidFill>
                  <a:srgbClr val="FF9900"/>
                </a:solidFill>
              </a:rPr>
              <a:t>अर्थशास्त्री</a:t>
            </a:r>
            <a:r>
              <a:rPr lang="en-US" sz="3200" dirty="0" smtClean="0">
                <a:solidFill>
                  <a:srgbClr val="FF9900"/>
                </a:solidFill>
              </a:rPr>
              <a:t>, </a:t>
            </a:r>
            <a:r>
              <a:rPr lang="en-US" sz="3200" dirty="0" err="1" smtClean="0">
                <a:solidFill>
                  <a:srgbClr val="FF9900"/>
                </a:solidFill>
              </a:rPr>
              <a:t>नीति-निर्धारक</a:t>
            </a:r>
            <a:r>
              <a:rPr lang="en-US" sz="3200" dirty="0" smtClean="0">
                <a:solidFill>
                  <a:srgbClr val="FF9900"/>
                </a:solidFill>
              </a:rPr>
              <a:t> </a:t>
            </a:r>
            <a:r>
              <a:rPr lang="en-US" sz="3200" dirty="0" err="1" smtClean="0">
                <a:solidFill>
                  <a:srgbClr val="FF9900"/>
                </a:solidFill>
              </a:rPr>
              <a:t>क्या</a:t>
            </a:r>
            <a:r>
              <a:rPr lang="en-US" sz="3200" dirty="0" smtClean="0">
                <a:solidFill>
                  <a:srgbClr val="FF9900"/>
                </a:solidFill>
              </a:rPr>
              <a:t> </a:t>
            </a:r>
            <a:r>
              <a:rPr lang="en-US" sz="3200" dirty="0" err="1" smtClean="0">
                <a:solidFill>
                  <a:srgbClr val="FF9900"/>
                </a:solidFill>
              </a:rPr>
              <a:t>मानते</a:t>
            </a:r>
            <a:r>
              <a:rPr lang="en-US" sz="3200" dirty="0" smtClean="0">
                <a:solidFill>
                  <a:srgbClr val="FF9900"/>
                </a:solidFill>
              </a:rPr>
              <a:t> </a:t>
            </a:r>
            <a:r>
              <a:rPr lang="en-US" sz="3200" dirty="0" err="1" smtClean="0">
                <a:solidFill>
                  <a:srgbClr val="FF9900"/>
                </a:solidFill>
              </a:rPr>
              <a:t>हैं</a:t>
            </a:r>
            <a:r>
              <a:rPr lang="en-US" sz="3200" dirty="0" smtClean="0">
                <a:solidFill>
                  <a:srgbClr val="FF9900"/>
                </a:solidFill>
              </a:rPr>
              <a:t>, </a:t>
            </a:r>
            <a:r>
              <a:rPr lang="en-US" sz="3200" dirty="0" err="1" smtClean="0">
                <a:solidFill>
                  <a:srgbClr val="FF9900"/>
                </a:solidFill>
              </a:rPr>
              <a:t>इसे</a:t>
            </a:r>
            <a:r>
              <a:rPr lang="en-US" sz="3200" dirty="0" smtClean="0">
                <a:solidFill>
                  <a:srgbClr val="FF9900"/>
                </a:solidFill>
              </a:rPr>
              <a:t> </a:t>
            </a:r>
            <a:r>
              <a:rPr lang="hi-IN" sz="3200" dirty="0" smtClean="0">
                <a:solidFill>
                  <a:srgbClr val="FF9900"/>
                </a:solidFill>
              </a:rPr>
              <a:t>चार-</a:t>
            </a:r>
            <a:r>
              <a:rPr lang="en-US" sz="3200" dirty="0" err="1" smtClean="0">
                <a:solidFill>
                  <a:srgbClr val="FF9900"/>
                </a:solidFill>
              </a:rPr>
              <a:t>पाँच</a:t>
            </a:r>
            <a:r>
              <a:rPr lang="en-US" sz="3200" dirty="0" smtClean="0">
                <a:solidFill>
                  <a:srgbClr val="FF9900"/>
                </a:solidFill>
              </a:rPr>
              <a:t> </a:t>
            </a:r>
            <a:r>
              <a:rPr lang="en-US" sz="3200" dirty="0" err="1" smtClean="0">
                <a:solidFill>
                  <a:srgbClr val="FF9900"/>
                </a:solidFill>
              </a:rPr>
              <a:t>वाक्य</a:t>
            </a:r>
            <a:r>
              <a:rPr lang="en-US" sz="3200" dirty="0" smtClean="0">
                <a:solidFill>
                  <a:srgbClr val="FF9900"/>
                </a:solidFill>
              </a:rPr>
              <a:t> </a:t>
            </a:r>
            <a:r>
              <a:rPr lang="en-US" sz="3200" dirty="0" err="1" smtClean="0">
                <a:solidFill>
                  <a:srgbClr val="FF9900"/>
                </a:solidFill>
              </a:rPr>
              <a:t>में</a:t>
            </a:r>
            <a:r>
              <a:rPr lang="en-US" sz="3200" dirty="0" smtClean="0">
                <a:solidFill>
                  <a:srgbClr val="FF9900"/>
                </a:solidFill>
              </a:rPr>
              <a:t> </a:t>
            </a:r>
            <a:r>
              <a:rPr lang="en-US" sz="3200" dirty="0" err="1" smtClean="0">
                <a:solidFill>
                  <a:srgbClr val="FF9900"/>
                </a:solidFill>
              </a:rPr>
              <a:t>लिखिये</a:t>
            </a:r>
            <a:endParaRPr lang="en-US" sz="3200" dirty="0" smtClean="0">
              <a:solidFill>
                <a:srgbClr val="FF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a:lstStyle/>
          <a:p>
            <a:pPr algn="ctr"/>
            <a:r>
              <a:rPr lang="hi-IN" b="1" dirty="0" smtClean="0">
                <a:solidFill>
                  <a:srgbClr val="FF9900"/>
                </a:solidFill>
              </a:rPr>
              <a:t>भारत</a:t>
            </a:r>
            <a:r>
              <a:rPr lang="en-US" b="1" dirty="0" smtClean="0">
                <a:solidFill>
                  <a:srgbClr val="FF9900"/>
                </a:solidFill>
              </a:rPr>
              <a:t> -</a:t>
            </a:r>
            <a:r>
              <a:rPr lang="hi-IN" b="1" dirty="0" smtClean="0">
                <a:solidFill>
                  <a:srgbClr val="FF9900"/>
                </a:solidFill>
              </a:rPr>
              <a:t> आय का आबंटन</a:t>
            </a:r>
            <a:endParaRPr lang="en-IN" b="1" dirty="0" smtClean="0">
              <a:solidFill>
                <a:srgbClr val="FF9900"/>
              </a:solidFill>
            </a:endParaRPr>
          </a:p>
        </p:txBody>
      </p:sp>
      <p:graphicFrame>
        <p:nvGraphicFramePr>
          <p:cNvPr id="435244" name="Group 44"/>
          <p:cNvGraphicFramePr>
            <a:graphicFrameLocks noGrp="1"/>
          </p:cNvGraphicFramePr>
          <p:nvPr>
            <p:ph idx="4294967295"/>
          </p:nvPr>
        </p:nvGraphicFramePr>
        <p:xfrm>
          <a:off x="381000" y="1279525"/>
          <a:ext cx="8382000" cy="3048041"/>
        </p:xfrm>
        <a:graphic>
          <a:graphicData uri="http://schemas.openxmlformats.org/drawingml/2006/table">
            <a:tbl>
              <a:tblPr/>
              <a:tblGrid>
                <a:gridCol w="2349500"/>
                <a:gridCol w="3917950"/>
                <a:gridCol w="2114550"/>
              </a:tblGrid>
              <a:tr h="731838">
                <a:tc>
                  <a:txBody>
                    <a:bodyPr/>
                    <a:lstStyle/>
                    <a:p>
                      <a:pPr marL="0" marR="0" lvl="0" indent="0" algn="ctr" defTabSz="914400" rtl="0" eaLnBrk="1" fontAlgn="base" latinLnBrk="0" hangingPunct="1">
                        <a:lnSpc>
                          <a:spcPct val="100000"/>
                        </a:lnSpc>
                        <a:spcBef>
                          <a:spcPct val="20000"/>
                        </a:spcBef>
                        <a:spcAft>
                          <a:spcPct val="0"/>
                        </a:spcAft>
                        <a:buClr>
                          <a:srgbClr val="FF9900"/>
                        </a:buClr>
                        <a:buSzPct val="75000"/>
                        <a:buFont typeface="Wingdings" pitchFamily="2" charset="2"/>
                        <a:buNone/>
                        <a:tabLst/>
                      </a:pPr>
                      <a:r>
                        <a:rPr kumimoji="0" lang="hi-IN" sz="2100" b="1" i="1" u="none" strike="noStrike" cap="none" normalizeH="0" baseline="0" dirty="0" smtClean="0">
                          <a:ln>
                            <a:noFill/>
                          </a:ln>
                          <a:solidFill>
                            <a:srgbClr val="FF9900"/>
                          </a:solidFill>
                          <a:effectLst/>
                          <a:latin typeface="Arial" charset="0"/>
                          <a:cs typeface="Arial" charset="0"/>
                        </a:rPr>
                        <a:t>आबादी  का हिस्सा </a:t>
                      </a:r>
                      <a:endParaRPr kumimoji="0" lang="en-IN" sz="2100" b="1" i="1" u="none" strike="noStrike" cap="none" normalizeH="0" baseline="0" dirty="0" smtClean="0">
                        <a:ln>
                          <a:noFill/>
                        </a:ln>
                        <a:solidFill>
                          <a:srgbClr val="FF9900"/>
                        </a:solidFill>
                        <a:effectLst/>
                        <a:latin typeface="Arial" charset="0"/>
                        <a:cs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Pct val="75000"/>
                        <a:buFont typeface="Wingdings" pitchFamily="2" charset="2"/>
                        <a:buNone/>
                        <a:tabLst/>
                      </a:pPr>
                      <a:r>
                        <a:rPr kumimoji="0" lang="hi-IN" sz="2100" b="1" i="1" u="none" strike="noStrike" cap="none" normalizeH="0" baseline="0" dirty="0" smtClean="0">
                          <a:ln>
                            <a:noFill/>
                          </a:ln>
                          <a:solidFill>
                            <a:srgbClr val="FF9900"/>
                          </a:solidFill>
                          <a:effectLst/>
                          <a:latin typeface="Arial" charset="0"/>
                          <a:cs typeface="Arial" charset="0"/>
                        </a:rPr>
                        <a:t>प्रति माह  पारिवारिक आय </a:t>
                      </a:r>
                      <a:endParaRPr kumimoji="0" lang="en-IN" sz="2100" b="1" i="1" u="none" strike="noStrike" cap="none" normalizeH="0" baseline="0" dirty="0" smtClean="0">
                        <a:ln>
                          <a:noFill/>
                        </a:ln>
                        <a:solidFill>
                          <a:srgbClr val="FF9900"/>
                        </a:solidFill>
                        <a:effectLst/>
                        <a:latin typeface="Arial"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Pct val="75000"/>
                        <a:buFont typeface="Wingdings" pitchFamily="2" charset="2"/>
                        <a:buNone/>
                        <a:tabLst/>
                      </a:pPr>
                      <a:r>
                        <a:rPr kumimoji="0" lang="hi-IN" sz="2100" b="0" i="1" u="none" strike="noStrike" cap="none" normalizeH="0" baseline="0" dirty="0" smtClean="0">
                          <a:ln>
                            <a:noFill/>
                          </a:ln>
                          <a:solidFill>
                            <a:srgbClr val="FF9900"/>
                          </a:solidFill>
                          <a:effectLst/>
                          <a:latin typeface="Arial" charset="0"/>
                          <a:cs typeface="Arial" charset="0"/>
                        </a:rPr>
                        <a:t>प्रति दिन पूरे परिवार का खर्च </a:t>
                      </a:r>
                      <a:endParaRPr kumimoji="0" lang="en-IN" sz="2100" b="0" i="1" u="none" strike="noStrike" cap="none" normalizeH="0" baseline="0" dirty="0" smtClean="0">
                        <a:ln>
                          <a:noFill/>
                        </a:ln>
                        <a:solidFill>
                          <a:srgbClr val="FF9900"/>
                        </a:solidFill>
                        <a:effectLst/>
                        <a:latin typeface="Arial"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0" marR="0" lvl="0" indent="0" algn="ctr" defTabSz="914400" rtl="0" eaLnBrk="1" fontAlgn="base" latinLnBrk="0" hangingPunct="1">
                        <a:lnSpc>
                          <a:spcPct val="100000"/>
                        </a:lnSpc>
                        <a:spcBef>
                          <a:spcPct val="20000"/>
                        </a:spcBef>
                        <a:spcAft>
                          <a:spcPct val="0"/>
                        </a:spcAft>
                        <a:buClr>
                          <a:srgbClr val="FF9900"/>
                        </a:buClr>
                        <a:buSzPct val="75000"/>
                        <a:buFont typeface="Wingdings" pitchFamily="2" charset="2"/>
                        <a:buNone/>
                        <a:tabLst/>
                      </a:pPr>
                      <a:r>
                        <a:rPr kumimoji="0" lang="hi-IN" sz="2000" b="0" i="0" u="none" strike="noStrike" cap="none" normalizeH="0" baseline="0" dirty="0" smtClean="0">
                          <a:ln>
                            <a:noFill/>
                          </a:ln>
                          <a:solidFill>
                            <a:schemeClr val="tx1"/>
                          </a:solidFill>
                          <a:effectLst/>
                          <a:latin typeface="Arial" charset="0"/>
                          <a:cs typeface="Arial" charset="0"/>
                        </a:rPr>
                        <a:t>सबसे निचला </a:t>
                      </a:r>
                      <a:r>
                        <a:rPr kumimoji="0" lang="en-US" sz="2000" b="0" i="0" u="none" strike="noStrike" cap="none" normalizeH="0" baseline="0" dirty="0" smtClean="0">
                          <a:ln>
                            <a:noFill/>
                          </a:ln>
                          <a:solidFill>
                            <a:schemeClr val="tx1"/>
                          </a:solidFill>
                          <a:effectLst/>
                          <a:latin typeface="Arial" charset="0"/>
                          <a:cs typeface="Arial" charset="0"/>
                        </a:rPr>
                        <a:t> 20%</a:t>
                      </a:r>
                      <a:endParaRPr kumimoji="0" lang="en-IN" sz="2400" b="0" i="0" u="none" strike="noStrike" cap="none" normalizeH="0" baseline="0" dirty="0" smtClean="0">
                        <a:ln>
                          <a:noFill/>
                        </a:ln>
                        <a:solidFill>
                          <a:schemeClr val="tx1"/>
                        </a:solidFill>
                        <a:effectLst/>
                        <a:latin typeface="Arial" charset="0"/>
                        <a:cs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cs typeface="Arial" charset="0"/>
                        </a:rPr>
                        <a:t>Rs 100 – Rs 2,750</a:t>
                      </a:r>
                      <a:endParaRPr kumimoji="0" lang="en-IN" sz="2400" b="0" i="0" u="none" strike="noStrike" cap="none" normalizeH="0" baseline="0" dirty="0" smtClean="0">
                        <a:ln>
                          <a:noFill/>
                        </a:ln>
                        <a:solidFill>
                          <a:schemeClr val="tx1"/>
                        </a:solidFill>
                        <a:effectLst/>
                        <a:latin typeface="Arial"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Rs 20-90</a:t>
                      </a:r>
                      <a:endParaRPr kumimoji="0" lang="en-IN" sz="2400" b="0" i="0" u="none" strike="noStrike" cap="none" normalizeH="0" baseline="0" smtClean="0">
                        <a:ln>
                          <a:noFill/>
                        </a:ln>
                        <a:solidFill>
                          <a:schemeClr val="tx1"/>
                        </a:solidFill>
                        <a:effectLst/>
                        <a:latin typeface="Arial"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9900"/>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cs typeface="Arial" charset="0"/>
                        </a:rPr>
                        <a:t>20-40%</a:t>
                      </a:r>
                      <a:endParaRPr kumimoji="0" lang="en-IN" sz="2400" b="0" i="0" u="none" strike="noStrike" cap="none" normalizeH="0" baseline="0" dirty="0" smtClean="0">
                        <a:ln>
                          <a:noFill/>
                        </a:ln>
                        <a:solidFill>
                          <a:schemeClr val="tx1"/>
                        </a:solidFill>
                        <a:effectLst/>
                        <a:latin typeface="Arial" charset="0"/>
                        <a:cs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cs typeface="Arial" charset="0"/>
                        </a:rPr>
                        <a:t>Rs 2,751 – Rs 4,636</a:t>
                      </a:r>
                      <a:endParaRPr kumimoji="0" lang="en-IN" sz="2400" b="0" i="0" u="none" strike="noStrike" cap="none" normalizeH="0" baseline="0" dirty="0" smtClean="0">
                        <a:ln>
                          <a:noFill/>
                        </a:ln>
                        <a:solidFill>
                          <a:schemeClr val="tx1"/>
                        </a:solidFill>
                        <a:effectLst/>
                        <a:latin typeface="Arial"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Rs 91-155</a:t>
                      </a:r>
                      <a:endParaRPr kumimoji="0" lang="en-IN" sz="2400" b="0" i="0" u="none" strike="noStrike" cap="none" normalizeH="0" baseline="0" smtClean="0">
                        <a:ln>
                          <a:noFill/>
                        </a:ln>
                        <a:solidFill>
                          <a:schemeClr val="tx1"/>
                        </a:solidFill>
                        <a:effectLst/>
                        <a:latin typeface="Arial"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9900"/>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cs typeface="Arial" charset="0"/>
                        </a:rPr>
                        <a:t>40-60%</a:t>
                      </a:r>
                      <a:endParaRPr kumimoji="0" lang="en-IN" sz="2400" b="0" i="0" u="none" strike="noStrike" cap="none" normalizeH="0" baseline="0" dirty="0" smtClean="0">
                        <a:ln>
                          <a:noFill/>
                        </a:ln>
                        <a:solidFill>
                          <a:schemeClr val="tx1"/>
                        </a:solidFill>
                        <a:effectLst/>
                        <a:latin typeface="Arial" charset="0"/>
                        <a:cs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cs typeface="Arial" charset="0"/>
                        </a:rPr>
                        <a:t>Rs 4,637 – Rs 7,400</a:t>
                      </a:r>
                      <a:endParaRPr kumimoji="0" lang="en-IN" sz="2400" b="0" i="0" u="none" strike="noStrike" cap="none" normalizeH="0" baseline="0" dirty="0" smtClean="0">
                        <a:ln>
                          <a:noFill/>
                        </a:ln>
                        <a:solidFill>
                          <a:schemeClr val="tx1"/>
                        </a:solidFill>
                        <a:effectLst/>
                        <a:latin typeface="Arial"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cs typeface="Arial" charset="0"/>
                        </a:rPr>
                        <a:t>Rs 155-245</a:t>
                      </a:r>
                      <a:endParaRPr kumimoji="0" lang="en-IN" sz="2400" b="0" i="0" u="none" strike="noStrike" cap="none" normalizeH="0" baseline="0" dirty="0" smtClean="0">
                        <a:ln>
                          <a:noFill/>
                        </a:ln>
                        <a:solidFill>
                          <a:schemeClr val="tx1"/>
                        </a:solidFill>
                        <a:effectLst/>
                        <a:latin typeface="Arial"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9900"/>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60-80%</a:t>
                      </a:r>
                      <a:endParaRPr kumimoji="0" lang="en-IN" sz="2400" b="0" i="0" u="none" strike="noStrike" cap="none" normalizeH="0" baseline="0" smtClean="0">
                        <a:ln>
                          <a:noFill/>
                        </a:ln>
                        <a:solidFill>
                          <a:schemeClr val="tx1"/>
                        </a:solidFill>
                        <a:effectLst/>
                        <a:latin typeface="Arial" charset="0"/>
                        <a:cs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cs typeface="Arial" charset="0"/>
                        </a:rPr>
                        <a:t>Rs 7,401 – Rs 12,500</a:t>
                      </a:r>
                      <a:endParaRPr kumimoji="0" lang="en-IN" sz="2400" b="0" i="0" u="none" strike="noStrike" cap="none" normalizeH="0" baseline="0" dirty="0" smtClean="0">
                        <a:ln>
                          <a:noFill/>
                        </a:ln>
                        <a:solidFill>
                          <a:schemeClr val="tx1"/>
                        </a:solidFill>
                        <a:effectLst/>
                        <a:latin typeface="Arial"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Rs 244-415</a:t>
                      </a:r>
                      <a:endParaRPr kumimoji="0" lang="en-IN" sz="2400" b="0" i="0" u="none" strike="noStrike" cap="none" normalizeH="0" baseline="0" smtClean="0">
                        <a:ln>
                          <a:noFill/>
                        </a:ln>
                        <a:solidFill>
                          <a:schemeClr val="tx1"/>
                        </a:solidFill>
                        <a:effectLst/>
                        <a:latin typeface="Arial"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9900"/>
                        </a:buClr>
                        <a:buSzPct val="75000"/>
                        <a:buFont typeface="Wingdings" pitchFamily="2" charset="2"/>
                        <a:buNone/>
                        <a:tabLst/>
                      </a:pPr>
                      <a:r>
                        <a:rPr kumimoji="0" lang="hi-IN" sz="2400" b="0" i="0" u="none" strike="noStrike" cap="none" normalizeH="0" baseline="0" dirty="0" smtClean="0">
                          <a:ln>
                            <a:noFill/>
                          </a:ln>
                          <a:solidFill>
                            <a:schemeClr val="tx1"/>
                          </a:solidFill>
                          <a:effectLst/>
                          <a:latin typeface="Arial" charset="0"/>
                          <a:cs typeface="Arial" charset="0"/>
                        </a:rPr>
                        <a:t>ऊपर का </a:t>
                      </a:r>
                      <a:r>
                        <a:rPr kumimoji="0" lang="en-US" sz="2400" b="0" i="0" u="none" strike="noStrike" cap="none" normalizeH="0" baseline="0" dirty="0" smtClean="0">
                          <a:ln>
                            <a:noFill/>
                          </a:ln>
                          <a:solidFill>
                            <a:schemeClr val="tx1"/>
                          </a:solidFill>
                          <a:effectLst/>
                          <a:latin typeface="Arial" charset="0"/>
                          <a:cs typeface="Arial" charset="0"/>
                        </a:rPr>
                        <a:t>20%</a:t>
                      </a:r>
                      <a:endParaRPr kumimoji="0" lang="en-IN" sz="2400" b="0" i="0" u="none" strike="noStrike" cap="none" normalizeH="0" baseline="0" dirty="0" smtClean="0">
                        <a:ln>
                          <a:noFill/>
                        </a:ln>
                        <a:solidFill>
                          <a:schemeClr val="tx1"/>
                        </a:solidFill>
                        <a:effectLst/>
                        <a:latin typeface="Arial" charset="0"/>
                        <a:cs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&gt; Rs 12,500</a:t>
                      </a:r>
                      <a:endParaRPr kumimoji="0" lang="en-IN" sz="2400" b="0" i="0" u="none" strike="noStrike" cap="none" normalizeH="0" baseline="0" smtClean="0">
                        <a:ln>
                          <a:noFill/>
                        </a:ln>
                        <a:solidFill>
                          <a:schemeClr val="tx1"/>
                        </a:solidFill>
                        <a:effectLst/>
                        <a:latin typeface="Arial"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&gt; Rs 415</a:t>
                      </a:r>
                      <a:endParaRPr kumimoji="0" lang="en-IN" sz="2400" b="0" i="0" u="none" strike="noStrike" cap="none" normalizeH="0" baseline="0" smtClean="0">
                        <a:ln>
                          <a:noFill/>
                        </a:ln>
                        <a:solidFill>
                          <a:schemeClr val="tx1"/>
                        </a:solidFill>
                        <a:effectLst/>
                        <a:latin typeface="Arial"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37" name="Rectangle 33"/>
          <p:cNvSpPr>
            <a:spLocks noChangeArrowheads="1"/>
          </p:cNvSpPr>
          <p:nvPr/>
        </p:nvSpPr>
        <p:spPr bwMode="auto">
          <a:xfrm>
            <a:off x="1066800" y="5813425"/>
            <a:ext cx="7802563" cy="896938"/>
          </a:xfrm>
          <a:prstGeom prst="rect">
            <a:avLst/>
          </a:prstGeom>
          <a:noFill/>
          <a:ln w="9525" algn="ctr">
            <a:noFill/>
            <a:miter lim="800000"/>
            <a:headEnd/>
            <a:tailEnd/>
          </a:ln>
        </p:spPr>
        <p:txBody>
          <a:bodyPr wrap="none">
            <a:spAutoFit/>
          </a:bodyPr>
          <a:lstStyle/>
          <a:p>
            <a:pPr marL="342900" indent="-342900" algn="l">
              <a:lnSpc>
                <a:spcPct val="90000"/>
              </a:lnSpc>
            </a:pPr>
            <a:r>
              <a:rPr lang="en-US" sz="1700" i="0"/>
              <a:t>Source: The Hindu thne.ws/1ijR7sm accessed 21/5/14</a:t>
            </a:r>
          </a:p>
          <a:p>
            <a:pPr marL="342900" indent="-342900" algn="l">
              <a:lnSpc>
                <a:spcPct val="90000"/>
              </a:lnSpc>
            </a:pPr>
            <a:r>
              <a:rPr lang="en-US" sz="1700" i="0"/>
              <a:t>IHDS survey , NCAER: using 2011-12 data</a:t>
            </a:r>
          </a:p>
          <a:p>
            <a:pPr marL="342900" indent="-342900" algn="l">
              <a:lnSpc>
                <a:spcPct val="90000"/>
              </a:lnSpc>
            </a:pPr>
            <a:r>
              <a:rPr lang="en-US" sz="1700" i="0"/>
              <a:t>0.0001% Row: My estimate based on World Top Incomes Database, IE 13/5/14</a:t>
            </a:r>
            <a:endParaRPr lang="en-IN" sz="1700" i="0"/>
          </a:p>
        </p:txBody>
      </p:sp>
      <p:graphicFrame>
        <p:nvGraphicFramePr>
          <p:cNvPr id="273520" name="Group 112"/>
          <p:cNvGraphicFramePr>
            <a:graphicFrameLocks noGrp="1"/>
          </p:cNvGraphicFramePr>
          <p:nvPr/>
        </p:nvGraphicFramePr>
        <p:xfrm>
          <a:off x="381000" y="4879975"/>
          <a:ext cx="8382000" cy="758936"/>
        </p:xfrm>
        <a:graphic>
          <a:graphicData uri="http://schemas.openxmlformats.org/drawingml/2006/table">
            <a:tbl>
              <a:tblPr/>
              <a:tblGrid>
                <a:gridCol w="2413000"/>
                <a:gridCol w="3835400"/>
                <a:gridCol w="2133600"/>
              </a:tblGrid>
              <a:tr h="758825">
                <a:tc>
                  <a:txBody>
                    <a:bodyPr/>
                    <a:lstStyle/>
                    <a:p>
                      <a:pPr marL="0" marR="0" lvl="0" indent="0" algn="ctr" defTabSz="914400" rtl="0" eaLnBrk="1" fontAlgn="base" latinLnBrk="0" hangingPunct="1">
                        <a:lnSpc>
                          <a:spcPct val="100000"/>
                        </a:lnSpc>
                        <a:spcBef>
                          <a:spcPct val="20000"/>
                        </a:spcBef>
                        <a:spcAft>
                          <a:spcPct val="0"/>
                        </a:spcAft>
                        <a:buClr>
                          <a:srgbClr val="FF9900"/>
                        </a:buClr>
                        <a:buSzPct val="75000"/>
                        <a:buFont typeface="Wingdings" pitchFamily="2" charset="2"/>
                        <a:buNone/>
                        <a:tabLst/>
                      </a:pPr>
                      <a:r>
                        <a:rPr kumimoji="0" lang="en-US" sz="2100" b="1" i="1" u="none" strike="noStrike" cap="none" normalizeH="0" baseline="0" smtClean="0">
                          <a:ln>
                            <a:noFill/>
                          </a:ln>
                          <a:solidFill>
                            <a:srgbClr val="FF9900"/>
                          </a:solidFill>
                          <a:effectLst/>
                          <a:latin typeface="Arial" charset="0"/>
                          <a:cs typeface="Arial" charset="0"/>
                        </a:rPr>
                        <a:t>Top 0.001% </a:t>
                      </a:r>
                    </a:p>
                    <a:p>
                      <a:pPr marL="0" marR="0" lvl="0" indent="0" algn="ctr" defTabSz="914400" rtl="0" eaLnBrk="1" fontAlgn="base" latinLnBrk="0" hangingPunct="1">
                        <a:lnSpc>
                          <a:spcPct val="100000"/>
                        </a:lnSpc>
                        <a:spcBef>
                          <a:spcPct val="20000"/>
                        </a:spcBef>
                        <a:spcAft>
                          <a:spcPct val="0"/>
                        </a:spcAft>
                        <a:buClr>
                          <a:srgbClr val="FF9900"/>
                        </a:buClr>
                        <a:buSzPct val="75000"/>
                        <a:buFont typeface="Wingdings" pitchFamily="2" charset="2"/>
                        <a:buNone/>
                        <a:tabLst/>
                      </a:pPr>
                      <a:r>
                        <a:rPr kumimoji="0" lang="en-US" sz="1900" b="1" i="1" u="none" strike="noStrike" cap="none" normalizeH="0" baseline="0" smtClean="0">
                          <a:ln>
                            <a:noFill/>
                          </a:ln>
                          <a:solidFill>
                            <a:srgbClr val="FF9900"/>
                          </a:solidFill>
                          <a:effectLst/>
                          <a:latin typeface="Arial" charset="0"/>
                          <a:cs typeface="Arial" charset="0"/>
                        </a:rPr>
                        <a:t>(= 2.5 lakh families)</a:t>
                      </a:r>
                      <a:endParaRPr kumimoji="0" lang="en-IN" sz="1900" b="1" i="1" u="none" strike="noStrike" cap="none" normalizeH="0" baseline="0" smtClean="0">
                        <a:ln>
                          <a:noFill/>
                        </a:ln>
                        <a:solidFill>
                          <a:srgbClr val="FF9900"/>
                        </a:solidFill>
                        <a:effectLst/>
                        <a:latin typeface="Arial" charset="0"/>
                        <a:cs typeface="Arial"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Pct val="75000"/>
                        <a:buFont typeface="Wingdings" pitchFamily="2" charset="2"/>
                        <a:buNone/>
                        <a:tabLst/>
                      </a:pPr>
                      <a:r>
                        <a:rPr kumimoji="0" lang="en-US" sz="2400" b="1" i="1" u="none" strike="noStrike" cap="none" normalizeH="0" baseline="0" smtClean="0">
                          <a:ln>
                            <a:noFill/>
                          </a:ln>
                          <a:solidFill>
                            <a:srgbClr val="FF9900"/>
                          </a:solidFill>
                          <a:effectLst/>
                          <a:latin typeface="Arial" charset="0"/>
                          <a:cs typeface="Arial" charset="0"/>
                        </a:rPr>
                        <a:t>Rs 6,60,000 (Average)</a:t>
                      </a:r>
                      <a:endParaRPr kumimoji="0" lang="en-IN" sz="2400" b="1" i="1" u="none" strike="noStrike" cap="none" normalizeH="0" baseline="0" smtClean="0">
                        <a:ln>
                          <a:noFill/>
                        </a:ln>
                        <a:solidFill>
                          <a:srgbClr val="FF9900"/>
                        </a:solidFill>
                        <a:effectLst/>
                        <a:latin typeface="Arial" charset="0"/>
                        <a:cs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Pct val="75000"/>
                        <a:buFont typeface="Wingdings" pitchFamily="2" charset="2"/>
                        <a:buNone/>
                        <a:tabLst/>
                      </a:pPr>
                      <a:r>
                        <a:rPr kumimoji="0" lang="en-US" sz="2400" b="1" i="1" u="none" strike="noStrike" cap="none" normalizeH="0" baseline="0" smtClean="0">
                          <a:ln>
                            <a:noFill/>
                          </a:ln>
                          <a:solidFill>
                            <a:srgbClr val="FF9900"/>
                          </a:solidFill>
                          <a:effectLst/>
                          <a:latin typeface="Arial" charset="0"/>
                          <a:cs typeface="Arial" charset="0"/>
                        </a:rPr>
                        <a:t>Rs 22,000</a:t>
                      </a:r>
                      <a:endParaRPr kumimoji="0" lang="en-IN" sz="2400" b="1" i="1" u="none" strike="noStrike" cap="none" normalizeH="0" baseline="0" smtClean="0">
                        <a:ln>
                          <a:noFill/>
                        </a:ln>
                        <a:solidFill>
                          <a:srgbClr val="FF9900"/>
                        </a:solidFill>
                        <a:effectLst/>
                        <a:latin typeface="Arial" charset="0"/>
                        <a:cs typeface="Arial"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35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304800"/>
            <a:ext cx="8153400" cy="914400"/>
          </a:xfrm>
        </p:spPr>
        <p:txBody>
          <a:bodyPr/>
          <a:lstStyle/>
          <a:p>
            <a:r>
              <a:rPr lang="en-US" sz="3600" dirty="0" smtClean="0"/>
              <a:t>…</a:t>
            </a:r>
            <a:r>
              <a:rPr lang="en-US" sz="3600" dirty="0" err="1" smtClean="0"/>
              <a:t>एक</a:t>
            </a:r>
            <a:r>
              <a:rPr lang="en-US" sz="3600" dirty="0" smtClean="0"/>
              <a:t> </a:t>
            </a:r>
            <a:r>
              <a:rPr lang="en-US" sz="3600" dirty="0" err="1" smtClean="0"/>
              <a:t>काल्पनिक</a:t>
            </a:r>
            <a:r>
              <a:rPr lang="en-US" sz="3600" dirty="0" smtClean="0"/>
              <a:t> </a:t>
            </a:r>
            <a:r>
              <a:rPr lang="en-US" sz="3600" dirty="0" err="1" smtClean="0"/>
              <a:t>आय</a:t>
            </a:r>
            <a:r>
              <a:rPr lang="en-US" sz="3600" dirty="0" smtClean="0"/>
              <a:t> </a:t>
            </a:r>
            <a:r>
              <a:rPr lang="en-US" sz="3600" dirty="0" err="1" smtClean="0"/>
              <a:t>आबंटन</a:t>
            </a:r>
            <a:r>
              <a:rPr lang="en-US" sz="3600" dirty="0" smtClean="0"/>
              <a:t> </a:t>
            </a:r>
            <a:r>
              <a:rPr lang="en-US" sz="3600" dirty="0" err="1" smtClean="0"/>
              <a:t>प्रयोग</a:t>
            </a:r>
            <a:endParaRPr lang="en-IN" sz="3600" dirty="0" smtClean="0"/>
          </a:p>
        </p:txBody>
      </p:sp>
      <p:sp>
        <p:nvSpPr>
          <p:cNvPr id="23555" name="Rectangle 3"/>
          <p:cNvSpPr>
            <a:spLocks noGrp="1" noChangeArrowheads="1"/>
          </p:cNvSpPr>
          <p:nvPr>
            <p:ph type="body" sz="half" idx="1"/>
          </p:nvPr>
        </p:nvSpPr>
        <p:spPr>
          <a:xfrm>
            <a:off x="533400" y="1219200"/>
            <a:ext cx="8077200" cy="2286000"/>
          </a:xfrm>
        </p:spPr>
        <p:txBody>
          <a:bodyPr/>
          <a:lstStyle/>
          <a:p>
            <a:r>
              <a:rPr lang="en-US" sz="2400" dirty="0" smtClean="0"/>
              <a:t>2011-12</a:t>
            </a:r>
            <a:r>
              <a:rPr lang="en-US" sz="2700" dirty="0" smtClean="0"/>
              <a:t> </a:t>
            </a:r>
            <a:r>
              <a:rPr lang="en-US" sz="2700" dirty="0" err="1" smtClean="0"/>
              <a:t>के</a:t>
            </a:r>
            <a:r>
              <a:rPr lang="en-US" sz="2700" dirty="0" smtClean="0"/>
              <a:t> </a:t>
            </a:r>
            <a:r>
              <a:rPr lang="en-US" sz="2700" dirty="0" err="1" smtClean="0"/>
              <a:t>डाटा</a:t>
            </a:r>
            <a:r>
              <a:rPr lang="en-US" sz="2700" dirty="0" smtClean="0"/>
              <a:t> </a:t>
            </a:r>
            <a:r>
              <a:rPr lang="en-US" sz="2700" dirty="0" err="1" smtClean="0"/>
              <a:t>के</a:t>
            </a:r>
            <a:r>
              <a:rPr lang="en-US" sz="2700" dirty="0" smtClean="0"/>
              <a:t> </a:t>
            </a:r>
            <a:r>
              <a:rPr lang="en-US" sz="2700" dirty="0" err="1" smtClean="0"/>
              <a:t>अनुसार</a:t>
            </a:r>
            <a:r>
              <a:rPr lang="en-US" sz="2700" dirty="0" smtClean="0"/>
              <a:t> - 80% </a:t>
            </a:r>
            <a:r>
              <a:rPr lang="en-US" sz="2700" dirty="0" err="1" smtClean="0"/>
              <a:t>परिवार</a:t>
            </a:r>
            <a:r>
              <a:rPr lang="en-US" sz="2700" dirty="0" smtClean="0"/>
              <a:t> 12500/</a:t>
            </a:r>
            <a:r>
              <a:rPr lang="en-US" sz="2700" dirty="0" err="1" smtClean="0"/>
              <a:t>माह</a:t>
            </a:r>
            <a:r>
              <a:rPr lang="en-US" sz="2700" dirty="0" smtClean="0"/>
              <a:t> </a:t>
            </a:r>
            <a:r>
              <a:rPr lang="en-US" sz="2700" dirty="0" err="1" smtClean="0"/>
              <a:t>से</a:t>
            </a:r>
            <a:r>
              <a:rPr lang="en-US" sz="2700" dirty="0" smtClean="0"/>
              <a:t> </a:t>
            </a:r>
            <a:r>
              <a:rPr lang="en-US" sz="2700" dirty="0" err="1" smtClean="0"/>
              <a:t>कम</a:t>
            </a:r>
            <a:r>
              <a:rPr lang="en-US" sz="2700" dirty="0" smtClean="0"/>
              <a:t> </a:t>
            </a:r>
            <a:r>
              <a:rPr lang="en-US" sz="2700" dirty="0" err="1" smtClean="0"/>
              <a:t>में</a:t>
            </a:r>
            <a:r>
              <a:rPr lang="en-US" sz="2700" dirty="0" smtClean="0"/>
              <a:t> </a:t>
            </a:r>
            <a:r>
              <a:rPr lang="en-US" sz="2700" dirty="0" err="1" smtClean="0"/>
              <a:t>रह</a:t>
            </a:r>
            <a:r>
              <a:rPr lang="en-US" sz="2700" dirty="0" smtClean="0"/>
              <a:t> </a:t>
            </a:r>
            <a:r>
              <a:rPr lang="en-US" sz="2700" dirty="0" err="1" smtClean="0"/>
              <a:t>रहे</a:t>
            </a:r>
            <a:r>
              <a:rPr lang="en-US" sz="2700" dirty="0" smtClean="0"/>
              <a:t> </a:t>
            </a:r>
            <a:r>
              <a:rPr lang="en-US" sz="2700" dirty="0" err="1" smtClean="0"/>
              <a:t>हैं</a:t>
            </a:r>
            <a:endParaRPr lang="en-US" sz="2700" dirty="0" smtClean="0"/>
          </a:p>
          <a:p>
            <a:r>
              <a:rPr lang="en-US" sz="2700" dirty="0" err="1" smtClean="0"/>
              <a:t>कुल</a:t>
            </a:r>
            <a:r>
              <a:rPr lang="en-US" sz="2700" dirty="0" smtClean="0"/>
              <a:t> </a:t>
            </a:r>
            <a:r>
              <a:rPr lang="en-US" sz="2700" dirty="0" err="1" smtClean="0"/>
              <a:t>आय</a:t>
            </a:r>
            <a:r>
              <a:rPr lang="en-US" sz="2700" dirty="0" smtClean="0"/>
              <a:t> </a:t>
            </a:r>
            <a:r>
              <a:rPr lang="en-US" sz="2700" dirty="0" err="1" smtClean="0"/>
              <a:t>को</a:t>
            </a:r>
            <a:r>
              <a:rPr lang="en-US" sz="2700" dirty="0" smtClean="0"/>
              <a:t> 1:5 </a:t>
            </a:r>
            <a:r>
              <a:rPr lang="en-US" sz="2700" dirty="0" err="1" smtClean="0"/>
              <a:t>के</a:t>
            </a:r>
            <a:r>
              <a:rPr lang="en-US" sz="2700" dirty="0" smtClean="0"/>
              <a:t> </a:t>
            </a:r>
            <a:r>
              <a:rPr lang="en-US" sz="2700" dirty="0" err="1" smtClean="0"/>
              <a:t>अनुपात</a:t>
            </a:r>
            <a:r>
              <a:rPr lang="en-US" sz="2700" dirty="0" smtClean="0"/>
              <a:t> </a:t>
            </a:r>
            <a:r>
              <a:rPr lang="en-US" sz="2700" dirty="0" err="1" smtClean="0"/>
              <a:t>में</a:t>
            </a:r>
            <a:r>
              <a:rPr lang="en-US" sz="2700" dirty="0" smtClean="0"/>
              <a:t> </a:t>
            </a:r>
            <a:r>
              <a:rPr lang="en-US" sz="2700" dirty="0" err="1" smtClean="0"/>
              <a:t>सबसे</a:t>
            </a:r>
            <a:r>
              <a:rPr lang="en-US" sz="2700" dirty="0" smtClean="0"/>
              <a:t> </a:t>
            </a:r>
            <a:r>
              <a:rPr lang="en-US" sz="2700" dirty="0" err="1" smtClean="0"/>
              <a:t>गरीब</a:t>
            </a:r>
            <a:r>
              <a:rPr lang="en-US" sz="2700" dirty="0" smtClean="0"/>
              <a:t> </a:t>
            </a:r>
            <a:r>
              <a:rPr lang="en-US" sz="2700" dirty="0" err="1" smtClean="0"/>
              <a:t>से</a:t>
            </a:r>
            <a:r>
              <a:rPr lang="en-US" sz="2700" dirty="0" smtClean="0"/>
              <a:t> </a:t>
            </a:r>
            <a:r>
              <a:rPr lang="en-US" sz="2700" dirty="0" err="1" smtClean="0"/>
              <a:t>सबसे</a:t>
            </a:r>
            <a:r>
              <a:rPr lang="en-US" sz="2700" dirty="0" smtClean="0"/>
              <a:t> </a:t>
            </a:r>
            <a:r>
              <a:rPr lang="en-US" sz="2700" dirty="0" err="1" smtClean="0"/>
              <a:t>अमीर</a:t>
            </a:r>
            <a:r>
              <a:rPr lang="en-US" sz="2700" dirty="0" smtClean="0"/>
              <a:t> </a:t>
            </a:r>
            <a:r>
              <a:rPr lang="en-US" sz="2700" dirty="0" err="1" smtClean="0"/>
              <a:t>परिवारों</a:t>
            </a:r>
            <a:r>
              <a:rPr lang="en-US" sz="2700" dirty="0" smtClean="0"/>
              <a:t> </a:t>
            </a:r>
            <a:r>
              <a:rPr lang="en-US" sz="2700" dirty="0" err="1" smtClean="0"/>
              <a:t>के</a:t>
            </a:r>
            <a:r>
              <a:rPr lang="en-US" sz="2700" dirty="0" smtClean="0"/>
              <a:t> </a:t>
            </a:r>
            <a:r>
              <a:rPr lang="en-US" sz="2700" dirty="0" err="1" smtClean="0"/>
              <a:t>क्विन्टाईल</a:t>
            </a:r>
            <a:r>
              <a:rPr lang="en-US" sz="2700" dirty="0" smtClean="0"/>
              <a:t> </a:t>
            </a:r>
            <a:r>
              <a:rPr lang="en-US" sz="2700" dirty="0" err="1" smtClean="0"/>
              <a:t>में</a:t>
            </a:r>
            <a:r>
              <a:rPr lang="en-US" sz="2700" dirty="0" smtClean="0"/>
              <a:t> </a:t>
            </a:r>
            <a:r>
              <a:rPr lang="en-US" sz="2700" dirty="0" err="1" smtClean="0"/>
              <a:t>बाँटें</a:t>
            </a:r>
            <a:endParaRPr lang="en-IN" sz="2700" dirty="0" smtClean="0"/>
          </a:p>
        </p:txBody>
      </p:sp>
      <p:graphicFrame>
        <p:nvGraphicFramePr>
          <p:cNvPr id="560294" name="Group 166"/>
          <p:cNvGraphicFramePr>
            <a:graphicFrameLocks noGrp="1"/>
          </p:cNvGraphicFramePr>
          <p:nvPr>
            <p:ph sz="half" idx="2"/>
          </p:nvPr>
        </p:nvGraphicFramePr>
        <p:xfrm>
          <a:off x="381000" y="3581400"/>
          <a:ext cx="8458200" cy="3058161"/>
        </p:xfrm>
        <a:graphic>
          <a:graphicData uri="http://schemas.openxmlformats.org/drawingml/2006/table">
            <a:tbl>
              <a:tblPr/>
              <a:tblGrid>
                <a:gridCol w="1905000"/>
                <a:gridCol w="1139825"/>
                <a:gridCol w="1354138"/>
                <a:gridCol w="1217612"/>
                <a:gridCol w="1420813"/>
                <a:gridCol w="1420812"/>
              </a:tblGrid>
              <a:tr h="1112521">
                <a:tc>
                  <a:txBody>
                    <a:bodyPr/>
                    <a:lstStyle/>
                    <a:p>
                      <a:pPr marL="0" marR="0" lvl="0" indent="0" algn="ctr" defTabSz="914400" rtl="0" eaLnBrk="0" fontAlgn="base" latinLnBrk="0" hangingPunct="0">
                        <a:lnSpc>
                          <a:spcPct val="100000"/>
                        </a:lnSpc>
                        <a:spcBef>
                          <a:spcPct val="20000"/>
                        </a:spcBef>
                        <a:spcAft>
                          <a:spcPct val="0"/>
                        </a:spcAft>
                        <a:buClr>
                          <a:srgbClr val="FF9900"/>
                        </a:buClr>
                        <a:buSzPct val="75000"/>
                        <a:buFont typeface="Wingdings" pitchFamily="2" charset="2"/>
                        <a:buNone/>
                        <a:tabLst/>
                      </a:pPr>
                      <a:endParaRPr kumimoji="0" lang="en-IN" sz="27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9900"/>
                        </a:buClr>
                        <a:buSzPct val="75000"/>
                        <a:buFont typeface="Wingdings" pitchFamily="2" charset="2"/>
                        <a:buNone/>
                        <a:tabLst/>
                      </a:pPr>
                      <a:r>
                        <a:rPr kumimoji="0" lang="en-US" sz="2100" b="0" i="0" u="none" strike="noStrike" cap="none" normalizeH="0" baseline="0" dirty="0" smtClean="0">
                          <a:ln>
                            <a:noFill/>
                          </a:ln>
                          <a:solidFill>
                            <a:schemeClr val="tx1"/>
                          </a:solidFill>
                          <a:effectLst/>
                          <a:latin typeface="Arial" charset="0"/>
                          <a:cs typeface="Arial" charset="0"/>
                        </a:rPr>
                        <a:t>Lowest 20%</a:t>
                      </a:r>
                      <a:endParaRPr kumimoji="0" lang="en-IN" sz="21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9900"/>
                        </a:buClr>
                        <a:buSzPct val="75000"/>
                        <a:buFont typeface="Wingdings" pitchFamily="2" charset="2"/>
                        <a:buNone/>
                        <a:tabLst/>
                      </a:pPr>
                      <a:r>
                        <a:rPr kumimoji="0" lang="en-US" sz="2100" b="0" i="0" u="none" strike="noStrike" cap="none" normalizeH="0" baseline="0" smtClean="0">
                          <a:ln>
                            <a:noFill/>
                          </a:ln>
                          <a:solidFill>
                            <a:schemeClr val="tx1"/>
                          </a:solidFill>
                          <a:effectLst/>
                          <a:latin typeface="Arial" charset="0"/>
                          <a:cs typeface="Arial" charset="0"/>
                        </a:rPr>
                        <a:t>20-40%</a:t>
                      </a:r>
                      <a:endParaRPr kumimoji="0" lang="en-IN" sz="21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9900"/>
                        </a:buClr>
                        <a:buSzPct val="75000"/>
                        <a:buFont typeface="Wingdings" pitchFamily="2" charset="2"/>
                        <a:buNone/>
                        <a:tabLst/>
                      </a:pPr>
                      <a:r>
                        <a:rPr kumimoji="0" lang="en-US" sz="2100" b="0" i="0" u="none" strike="noStrike" cap="none" normalizeH="0" baseline="0" smtClean="0">
                          <a:ln>
                            <a:noFill/>
                          </a:ln>
                          <a:solidFill>
                            <a:schemeClr val="tx1"/>
                          </a:solidFill>
                          <a:effectLst/>
                          <a:latin typeface="Arial" charset="0"/>
                          <a:cs typeface="Arial" charset="0"/>
                        </a:rPr>
                        <a:t>40-60%</a:t>
                      </a:r>
                      <a:endParaRPr kumimoji="0" lang="en-IN" sz="21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9900"/>
                        </a:buClr>
                        <a:buSzPct val="75000"/>
                        <a:buFont typeface="Wingdings" pitchFamily="2" charset="2"/>
                        <a:buNone/>
                        <a:tabLst/>
                      </a:pPr>
                      <a:r>
                        <a:rPr kumimoji="0" lang="en-US" sz="2100" b="0" i="0" u="none" strike="noStrike" cap="none" normalizeH="0" baseline="0" smtClean="0">
                          <a:ln>
                            <a:noFill/>
                          </a:ln>
                          <a:solidFill>
                            <a:schemeClr val="tx1"/>
                          </a:solidFill>
                          <a:effectLst/>
                          <a:latin typeface="Arial" charset="0"/>
                          <a:cs typeface="Arial" charset="0"/>
                        </a:rPr>
                        <a:t>60-80%</a:t>
                      </a:r>
                      <a:endParaRPr kumimoji="0" lang="en-IN" sz="21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9900"/>
                        </a:buClr>
                        <a:buSzPct val="75000"/>
                        <a:buFont typeface="Wingdings" pitchFamily="2" charset="2"/>
                        <a:buNone/>
                        <a:tabLst/>
                      </a:pPr>
                      <a:r>
                        <a:rPr kumimoji="0" lang="en-US" sz="2100" b="0" i="0" u="none" strike="noStrike" cap="none" normalizeH="0" baseline="0" smtClean="0">
                          <a:ln>
                            <a:noFill/>
                          </a:ln>
                          <a:solidFill>
                            <a:schemeClr val="tx1"/>
                          </a:solidFill>
                          <a:effectLst/>
                          <a:latin typeface="Arial" charset="0"/>
                          <a:cs typeface="Arial" charset="0"/>
                        </a:rPr>
                        <a:t>80-100%</a:t>
                      </a:r>
                      <a:endParaRPr kumimoji="0" lang="en-IN" sz="21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ctr" defTabSz="914400" rtl="0" eaLnBrk="0" fontAlgn="base" latinLnBrk="0" hangingPunct="0">
                        <a:lnSpc>
                          <a:spcPct val="100000"/>
                        </a:lnSpc>
                        <a:spcBef>
                          <a:spcPct val="20000"/>
                        </a:spcBef>
                        <a:spcAft>
                          <a:spcPct val="0"/>
                        </a:spcAft>
                        <a:buClr>
                          <a:srgbClr val="FF9900"/>
                        </a:buClr>
                        <a:buSzPct val="75000"/>
                        <a:buFont typeface="Wingdings" pitchFamily="2" charset="2"/>
                        <a:buNone/>
                        <a:tabLst/>
                      </a:pPr>
                      <a:r>
                        <a:rPr kumimoji="0" lang="en-US" sz="2100" b="0" i="0" u="none" strike="noStrike" cap="none" normalizeH="0" baseline="0" dirty="0" smtClean="0">
                          <a:ln>
                            <a:noFill/>
                          </a:ln>
                          <a:solidFill>
                            <a:schemeClr val="tx1"/>
                          </a:solidFill>
                          <a:effectLst/>
                          <a:latin typeface="Arial" charset="0"/>
                          <a:cs typeface="Arial" charset="0"/>
                        </a:rPr>
                        <a:t>Income today</a:t>
                      </a:r>
                      <a:r>
                        <a:rPr kumimoji="0" lang="en-US" sz="2400" b="0" i="0" u="none" strike="noStrike" cap="none" normalizeH="0" baseline="0" dirty="0" smtClean="0">
                          <a:ln>
                            <a:noFill/>
                          </a:ln>
                          <a:solidFill>
                            <a:schemeClr val="tx1"/>
                          </a:solidFill>
                          <a:effectLst/>
                          <a:latin typeface="Arial" charset="0"/>
                          <a:cs typeface="Arial" charset="0"/>
                        </a:rPr>
                        <a:t>*</a:t>
                      </a:r>
                      <a:endParaRPr kumimoji="0" lang="en-IN" sz="24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9900"/>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cs typeface="Arial" charset="0"/>
                        </a:rPr>
                        <a:t>2750</a:t>
                      </a:r>
                      <a:endParaRPr kumimoji="0" lang="en-IN"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9900"/>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cs typeface="Arial" charset="0"/>
                        </a:rPr>
                        <a:t>4636</a:t>
                      </a:r>
                      <a:endParaRPr kumimoji="0" lang="en-IN"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9900"/>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cs typeface="Arial" charset="0"/>
                        </a:rPr>
                        <a:t>7400</a:t>
                      </a:r>
                      <a:endParaRPr kumimoji="0" lang="en-IN"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9900"/>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cs typeface="Arial" charset="0"/>
                        </a:rPr>
                        <a:t>12500</a:t>
                      </a:r>
                      <a:endParaRPr kumimoji="0" lang="en-IN"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9900"/>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cs typeface="Arial" charset="0"/>
                        </a:rPr>
                        <a:t>&gt;&gt;12500</a:t>
                      </a:r>
                      <a:endParaRPr kumimoji="0" lang="en-IN"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ctr" defTabSz="914400" rtl="0" eaLnBrk="0" fontAlgn="base" latinLnBrk="0" hangingPunct="0">
                        <a:lnSpc>
                          <a:spcPct val="100000"/>
                        </a:lnSpc>
                        <a:spcBef>
                          <a:spcPct val="20000"/>
                        </a:spcBef>
                        <a:spcAft>
                          <a:spcPct val="0"/>
                        </a:spcAft>
                        <a:buClr>
                          <a:srgbClr val="FF9900"/>
                        </a:buClr>
                        <a:buSzPct val="75000"/>
                        <a:buFont typeface="Wingdings" pitchFamily="2" charset="2"/>
                        <a:buNone/>
                        <a:tabLst/>
                      </a:pPr>
                      <a:r>
                        <a:rPr kumimoji="0" lang="en-US" sz="2100" b="0" i="0" u="none" strike="noStrike" cap="none" normalizeH="0" baseline="0" smtClean="0">
                          <a:ln>
                            <a:noFill/>
                          </a:ln>
                          <a:solidFill>
                            <a:schemeClr val="tx1"/>
                          </a:solidFill>
                          <a:effectLst/>
                          <a:latin typeface="Arial" charset="0"/>
                          <a:cs typeface="Arial" charset="0"/>
                        </a:rPr>
                        <a:t>Redistributed Shares</a:t>
                      </a:r>
                      <a:endParaRPr kumimoji="0" lang="en-IN" sz="21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9900"/>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X</a:t>
                      </a:r>
                      <a:endParaRPr kumimoji="0" lang="en-IN"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9900"/>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2X</a:t>
                      </a:r>
                      <a:endParaRPr kumimoji="0" lang="en-IN"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9900"/>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3X</a:t>
                      </a:r>
                      <a:endParaRPr kumimoji="0" lang="en-IN"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9900"/>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4X</a:t>
                      </a:r>
                      <a:endParaRPr kumimoji="0" lang="en-IN"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9900"/>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5X</a:t>
                      </a:r>
                      <a:endParaRPr kumimoji="0" lang="en-IN"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ctr" defTabSz="914400" rtl="0" eaLnBrk="0" fontAlgn="base" latinLnBrk="0" hangingPunct="0">
                        <a:lnSpc>
                          <a:spcPct val="100000"/>
                        </a:lnSpc>
                        <a:spcBef>
                          <a:spcPct val="20000"/>
                        </a:spcBef>
                        <a:spcAft>
                          <a:spcPct val="0"/>
                        </a:spcAft>
                        <a:buClr>
                          <a:srgbClr val="FF9900"/>
                        </a:buClr>
                        <a:buSzPct val="75000"/>
                        <a:buFont typeface="Wingdings" pitchFamily="2" charset="2"/>
                        <a:buNone/>
                        <a:tabLst/>
                      </a:pPr>
                      <a:r>
                        <a:rPr kumimoji="0" lang="en-US" sz="2100" b="0" i="0" u="none" strike="noStrike" cap="none" normalizeH="0" baseline="0" smtClean="0">
                          <a:ln>
                            <a:noFill/>
                          </a:ln>
                          <a:solidFill>
                            <a:schemeClr val="tx1"/>
                          </a:solidFill>
                          <a:effectLst/>
                          <a:latin typeface="Arial" charset="0"/>
                          <a:cs typeface="Arial" charset="0"/>
                        </a:rPr>
                        <a:t>Potential Income </a:t>
                      </a:r>
                      <a:endParaRPr kumimoji="0" lang="en-IN" sz="21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9900"/>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13000</a:t>
                      </a:r>
                      <a:endParaRPr kumimoji="0" lang="en-IN"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9900"/>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26000</a:t>
                      </a:r>
                      <a:endParaRPr kumimoji="0" lang="en-IN"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9900"/>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39000</a:t>
                      </a:r>
                      <a:endParaRPr kumimoji="0" lang="en-IN"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9900"/>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52000</a:t>
                      </a:r>
                      <a:endParaRPr kumimoji="0" lang="en-IN"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9900"/>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cs typeface="Arial" charset="0"/>
                        </a:rPr>
                        <a:t>65000</a:t>
                      </a:r>
                      <a:endParaRPr kumimoji="0" lang="en-IN"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0294"/>
                                        </p:tgtEl>
                                        <p:attrNameLst>
                                          <p:attrName>style.visibility</p:attrName>
                                        </p:attrNameLst>
                                      </p:cBhvr>
                                      <p:to>
                                        <p:strVal val="visible"/>
                                      </p:to>
                                    </p:set>
                                    <p:animEffect transition="in" filter="wipe(left)">
                                      <p:cBhvr>
                                        <p:cTn id="7" dur="500"/>
                                        <p:tgtEl>
                                          <p:spTgt spid="560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ctrTitle"/>
          </p:nvPr>
        </p:nvSpPr>
        <p:spPr>
          <a:xfrm>
            <a:off x="685800" y="1447800"/>
            <a:ext cx="7772400" cy="1470025"/>
          </a:xfrm>
        </p:spPr>
        <p:txBody>
          <a:bodyPr/>
          <a:lstStyle/>
          <a:p>
            <a:pPr algn="ctr"/>
            <a:r>
              <a:rPr lang="en-US" dirty="0" err="1" smtClean="0"/>
              <a:t>जैसी</a:t>
            </a:r>
            <a:r>
              <a:rPr lang="en-US" dirty="0" smtClean="0"/>
              <a:t> </a:t>
            </a:r>
            <a:r>
              <a:rPr lang="en-US" dirty="0" err="1" smtClean="0"/>
              <a:t>स्थिति</a:t>
            </a:r>
            <a:r>
              <a:rPr lang="en-US" dirty="0" smtClean="0"/>
              <a:t> </a:t>
            </a:r>
            <a:r>
              <a:rPr lang="en-US" dirty="0" err="1" smtClean="0"/>
              <a:t>आय</a:t>
            </a:r>
            <a:r>
              <a:rPr lang="en-US" dirty="0" smtClean="0"/>
              <a:t> </a:t>
            </a:r>
            <a:r>
              <a:rPr lang="en-US" dirty="0" err="1" smtClean="0"/>
              <a:t>की</a:t>
            </a:r>
            <a:r>
              <a:rPr lang="en-US" dirty="0" smtClean="0"/>
              <a:t>, </a:t>
            </a:r>
            <a:r>
              <a:rPr lang="en-US" dirty="0" err="1" smtClean="0"/>
              <a:t>वैसी</a:t>
            </a:r>
            <a:r>
              <a:rPr lang="en-US" dirty="0" smtClean="0"/>
              <a:t> </a:t>
            </a:r>
            <a:r>
              <a:rPr lang="en-US" dirty="0" err="1" smtClean="0"/>
              <a:t>ही</a:t>
            </a:r>
            <a:r>
              <a:rPr lang="en-US" dirty="0" smtClean="0"/>
              <a:t> </a:t>
            </a:r>
            <a:r>
              <a:rPr lang="en-US" dirty="0" err="1" smtClean="0"/>
              <a:t>पूंजी</a:t>
            </a:r>
            <a:r>
              <a:rPr lang="en-US" dirty="0" smtClean="0"/>
              <a:t> (</a:t>
            </a:r>
            <a:r>
              <a:rPr lang="en-US" dirty="0" err="1" smtClean="0"/>
              <a:t>सम्पत्ति</a:t>
            </a:r>
            <a:r>
              <a:rPr lang="en-US" dirty="0" smtClean="0"/>
              <a:t>) </a:t>
            </a:r>
            <a:r>
              <a:rPr lang="en-US" dirty="0" err="1" smtClean="0"/>
              <a:t>की</a:t>
            </a:r>
            <a:r>
              <a:rPr lang="en-US" dirty="0" smtClean="0"/>
              <a:t>…</a:t>
            </a:r>
            <a:endParaRPr lang="en-IN" dirty="0" smtClean="0"/>
          </a:p>
        </p:txBody>
      </p:sp>
      <p:sp>
        <p:nvSpPr>
          <p:cNvPr id="25603" name="Rectangle 5"/>
          <p:cNvSpPr>
            <a:spLocks noGrp="1" noChangeArrowheads="1"/>
          </p:cNvSpPr>
          <p:nvPr>
            <p:ph type="subTitle" idx="1"/>
          </p:nvPr>
        </p:nvSpPr>
        <p:spPr/>
        <p:txBody>
          <a:bodyPr/>
          <a:lstStyle/>
          <a:p>
            <a:endParaRPr lang="en-IN"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 y="152400"/>
            <a:ext cx="8839200" cy="914400"/>
          </a:xfrm>
        </p:spPr>
        <p:txBody>
          <a:bodyPr/>
          <a:lstStyle/>
          <a:p>
            <a:r>
              <a:rPr lang="hi-IN" sz="3600" dirty="0" smtClean="0">
                <a:solidFill>
                  <a:srgbClr val="FF9900"/>
                </a:solidFill>
              </a:rPr>
              <a:t>भारत: पूँजी का आबंटन – आबादी के हिस्सों को </a:t>
            </a:r>
            <a:endParaRPr lang="en-IN" sz="3600" dirty="0" smtClean="0">
              <a:solidFill>
                <a:srgbClr val="FF9900"/>
              </a:solidFill>
            </a:endParaRPr>
          </a:p>
        </p:txBody>
      </p:sp>
      <p:pic>
        <p:nvPicPr>
          <p:cNvPr id="26627" name="Picture 3"/>
          <p:cNvPicPr>
            <a:picLocks noChangeAspect="1" noChangeArrowheads="1"/>
          </p:cNvPicPr>
          <p:nvPr/>
        </p:nvPicPr>
        <p:blipFill>
          <a:blip r:embed="rId2"/>
          <a:srcRect/>
          <a:stretch>
            <a:fillRect/>
          </a:stretch>
        </p:blipFill>
        <p:spPr bwMode="auto">
          <a:xfrm>
            <a:off x="609600" y="1066800"/>
            <a:ext cx="8001000" cy="5257800"/>
          </a:xfrm>
          <a:prstGeom prst="rect">
            <a:avLst/>
          </a:prstGeom>
          <a:noFill/>
          <a:ln w="9525" algn="ctr">
            <a:noFill/>
            <a:miter lim="800000"/>
            <a:headEnd/>
            <a:tailEnd/>
          </a:ln>
        </p:spPr>
      </p:pic>
      <p:sp>
        <p:nvSpPr>
          <p:cNvPr id="26628" name="Text Box 4"/>
          <p:cNvSpPr txBox="1">
            <a:spLocks noChangeArrowheads="1"/>
          </p:cNvSpPr>
          <p:nvPr/>
        </p:nvSpPr>
        <p:spPr bwMode="auto">
          <a:xfrm>
            <a:off x="2803525" y="6329363"/>
            <a:ext cx="5568950" cy="311150"/>
          </a:xfrm>
          <a:prstGeom prst="rect">
            <a:avLst/>
          </a:prstGeom>
          <a:noFill/>
          <a:ln w="9525" algn="ctr">
            <a:noFill/>
            <a:miter lim="800000"/>
            <a:headEnd/>
            <a:tailEnd/>
          </a:ln>
        </p:spPr>
        <p:txBody>
          <a:bodyPr wrap="none">
            <a:spAutoFit/>
          </a:bodyPr>
          <a:lstStyle/>
          <a:p>
            <a:pPr marL="342900" indent="-342900" algn="l"/>
            <a:r>
              <a:rPr lang="en-US"/>
              <a:t>Source: Credit Suisse Global Wealth Databook, 2014</a:t>
            </a:r>
            <a:endParaRPr lang="en-IN"/>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admin\Desktop\india map inequality black.png"/>
          <p:cNvPicPr>
            <a:picLocks noChangeAspect="1" noChangeArrowheads="1"/>
          </p:cNvPicPr>
          <p:nvPr/>
        </p:nvPicPr>
        <p:blipFill>
          <a:blip r:embed="rId2"/>
          <a:srcRect/>
          <a:stretch>
            <a:fillRect/>
          </a:stretch>
        </p:blipFill>
        <p:spPr bwMode="auto">
          <a:xfrm>
            <a:off x="2051539" y="533400"/>
            <a:ext cx="5461000" cy="59436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a:r>
              <a:rPr lang="hi-IN" dirty="0" smtClean="0">
                <a:solidFill>
                  <a:srgbClr val="FF9900"/>
                </a:solidFill>
              </a:rPr>
              <a:t>भारत: पूँजी आबंटन </a:t>
            </a:r>
            <a:r>
              <a:rPr lang="en-US" dirty="0" err="1" smtClean="0">
                <a:solidFill>
                  <a:srgbClr val="FF9900"/>
                </a:solidFill>
              </a:rPr>
              <a:t>का</a:t>
            </a:r>
            <a:r>
              <a:rPr lang="en-US" dirty="0" smtClean="0">
                <a:solidFill>
                  <a:srgbClr val="FF9900"/>
                </a:solidFill>
              </a:rPr>
              <a:t> </a:t>
            </a:r>
            <a:r>
              <a:rPr lang="en-US" dirty="0" err="1" smtClean="0">
                <a:solidFill>
                  <a:srgbClr val="FF9900"/>
                </a:solidFill>
              </a:rPr>
              <a:t>ग्राफ</a:t>
            </a:r>
            <a:endParaRPr lang="en-IN" dirty="0" smtClean="0"/>
          </a:p>
        </p:txBody>
      </p:sp>
      <p:sp>
        <p:nvSpPr>
          <p:cNvPr id="28675" name="Text Box 3"/>
          <p:cNvSpPr txBox="1">
            <a:spLocks noChangeArrowheads="1"/>
          </p:cNvSpPr>
          <p:nvPr/>
        </p:nvSpPr>
        <p:spPr bwMode="auto">
          <a:xfrm>
            <a:off x="2813050" y="6248400"/>
            <a:ext cx="5568950" cy="311150"/>
          </a:xfrm>
          <a:prstGeom prst="rect">
            <a:avLst/>
          </a:prstGeom>
          <a:noFill/>
          <a:ln w="9525" algn="ctr">
            <a:noFill/>
            <a:miter lim="800000"/>
            <a:headEnd/>
            <a:tailEnd/>
          </a:ln>
        </p:spPr>
        <p:txBody>
          <a:bodyPr wrap="none">
            <a:spAutoFit/>
          </a:bodyPr>
          <a:lstStyle/>
          <a:p>
            <a:pPr marL="342900" indent="-342900" algn="l"/>
            <a:r>
              <a:rPr lang="en-US"/>
              <a:t>Source: Credit Suisse Global Wealth Databook, 2014</a:t>
            </a:r>
            <a:endParaRPr lang="en-IN"/>
          </a:p>
        </p:txBody>
      </p:sp>
      <p:pic>
        <p:nvPicPr>
          <p:cNvPr id="28676" name="Picture 4"/>
          <p:cNvPicPr>
            <a:picLocks noChangeAspect="1" noChangeArrowheads="1"/>
          </p:cNvPicPr>
          <p:nvPr/>
        </p:nvPicPr>
        <p:blipFill>
          <a:blip r:embed="rId2"/>
          <a:srcRect/>
          <a:stretch>
            <a:fillRect/>
          </a:stretch>
        </p:blipFill>
        <p:spPr bwMode="auto">
          <a:xfrm>
            <a:off x="609600" y="1295400"/>
            <a:ext cx="8153400" cy="4897438"/>
          </a:xfrm>
          <a:prstGeom prst="rect">
            <a:avLst/>
          </a:prstGeom>
          <a:noFill/>
          <a:ln w="9525" algn="ctr">
            <a:noFill/>
            <a:miter lim="800000"/>
            <a:headEnd/>
            <a:tailEnd/>
          </a:ln>
        </p:spPr>
      </p:pic>
      <p:sp>
        <p:nvSpPr>
          <p:cNvPr id="439302" name="WordArt 6"/>
          <p:cNvSpPr>
            <a:spLocks noChangeArrowheads="1" noChangeShapeType="1" noTextEdit="1"/>
          </p:cNvSpPr>
          <p:nvPr/>
        </p:nvSpPr>
        <p:spPr bwMode="auto">
          <a:xfrm>
            <a:off x="1447800" y="2209800"/>
            <a:ext cx="4648200" cy="2514600"/>
          </a:xfrm>
          <a:prstGeom prst="rect">
            <a:avLst/>
          </a:prstGeom>
        </p:spPr>
        <p:txBody>
          <a:bodyPr wrap="none" fromWordArt="1">
            <a:prstTxWarp prst="textSlantUp">
              <a:avLst>
                <a:gd name="adj" fmla="val 55556"/>
              </a:avLst>
            </a:prstTxWarp>
          </a:bodyPr>
          <a:lstStyle/>
          <a:p>
            <a:r>
              <a:rPr lang="en-US" sz="800" kern="10" dirty="0" err="1" smtClean="0">
                <a:ln w="9525">
                  <a:solidFill>
                    <a:srgbClr val="000000"/>
                  </a:solidFill>
                  <a:round/>
                  <a:headEnd/>
                  <a:tailEnd/>
                </a:ln>
                <a:solidFill>
                  <a:srgbClr val="000000"/>
                </a:solidFill>
                <a:latin typeface="Arial Black"/>
              </a:rPr>
              <a:t>बढती</a:t>
            </a:r>
            <a:r>
              <a:rPr lang="en-US" sz="800" kern="10" dirty="0" smtClean="0">
                <a:ln w="9525">
                  <a:solidFill>
                    <a:srgbClr val="000000"/>
                  </a:solidFill>
                  <a:round/>
                  <a:headEnd/>
                  <a:tailEnd/>
                </a:ln>
                <a:solidFill>
                  <a:srgbClr val="000000"/>
                </a:solidFill>
                <a:latin typeface="Arial Black"/>
              </a:rPr>
              <a:t> </a:t>
            </a:r>
            <a:r>
              <a:rPr lang="en-US" sz="800" kern="10" dirty="0" err="1" smtClean="0">
                <a:ln w="9525">
                  <a:solidFill>
                    <a:srgbClr val="000000"/>
                  </a:solidFill>
                  <a:round/>
                  <a:headEnd/>
                  <a:tailEnd/>
                </a:ln>
                <a:solidFill>
                  <a:srgbClr val="000000"/>
                </a:solidFill>
                <a:latin typeface="Arial Black"/>
              </a:rPr>
              <a:t>गैर-बराबरी</a:t>
            </a:r>
            <a:endParaRPr lang="en-US" sz="3600" kern="10" dirty="0">
              <a:ln w="9525">
                <a:solidFill>
                  <a:srgbClr val="000000"/>
                </a:solidFill>
                <a:round/>
                <a:headEnd/>
                <a:tailEnd/>
              </a:ln>
              <a:solidFill>
                <a:srgbClr val="000000"/>
              </a:solidFill>
              <a:latin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0" fill="hold" grpId="0" nodeType="clickEffect">
                                  <p:stCondLst>
                                    <p:cond delay="0"/>
                                  </p:stCondLst>
                                  <p:childTnLst>
                                    <p:set>
                                      <p:cBhvr>
                                        <p:cTn id="6" dur="1" fill="hold">
                                          <p:stCondLst>
                                            <p:cond delay="0"/>
                                          </p:stCondLst>
                                        </p:cTn>
                                        <p:tgtEl>
                                          <p:spTgt spid="4393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30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33400" y="228600"/>
            <a:ext cx="8153400" cy="914400"/>
          </a:xfrm>
        </p:spPr>
        <p:txBody>
          <a:bodyPr/>
          <a:lstStyle/>
          <a:p>
            <a:r>
              <a:rPr lang="en-US" smtClean="0"/>
              <a:t>India Wealth Inequality: </a:t>
            </a:r>
            <a:br>
              <a:rPr lang="en-US" smtClean="0"/>
            </a:br>
            <a:r>
              <a:rPr lang="en-US" sz="2800" smtClean="0"/>
              <a:t>Credit Suisse Global Wealth Databook 2016</a:t>
            </a:r>
            <a:endParaRPr lang="en-US" smtClean="0"/>
          </a:p>
        </p:txBody>
      </p:sp>
      <p:pic>
        <p:nvPicPr>
          <p:cNvPr id="29699" name="Picture 2" descr="http://www.livemint.com/r/LiveMint/Period2/2016/11/23/Photos/Processed/g_m2m_nation-wealth_web.jpg"/>
          <p:cNvPicPr>
            <a:picLocks noChangeAspect="1" noChangeArrowheads="1"/>
          </p:cNvPicPr>
          <p:nvPr/>
        </p:nvPicPr>
        <p:blipFill>
          <a:blip r:embed="rId2"/>
          <a:srcRect/>
          <a:stretch>
            <a:fillRect/>
          </a:stretch>
        </p:blipFill>
        <p:spPr bwMode="auto">
          <a:xfrm>
            <a:off x="304800" y="1295400"/>
            <a:ext cx="85725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idx="4294967295"/>
          </p:nvPr>
        </p:nvSpPr>
        <p:spPr/>
        <p:txBody>
          <a:bodyPr/>
          <a:lstStyle/>
          <a:p>
            <a:pPr eaLnBrk="1" hangingPunct="1"/>
            <a:r>
              <a:rPr lang="en-US" smtClean="0"/>
              <a:t>India: Wealth Ownership Distribution</a:t>
            </a:r>
            <a:endParaRPr lang="en-IN" smtClean="0"/>
          </a:p>
        </p:txBody>
      </p:sp>
      <p:sp>
        <p:nvSpPr>
          <p:cNvPr id="27651" name="Rectangle 5"/>
          <p:cNvSpPr>
            <a:spLocks noGrp="1" noChangeArrowheads="1"/>
          </p:cNvSpPr>
          <p:nvPr>
            <p:ph type="body" idx="4294967295"/>
          </p:nvPr>
        </p:nvSpPr>
        <p:spPr/>
        <p:txBody>
          <a:bodyPr/>
          <a:lstStyle/>
          <a:p>
            <a:pPr eaLnBrk="1" hangingPunct="1"/>
            <a:r>
              <a:rPr lang="en-US" dirty="0" smtClean="0"/>
              <a:t>The top 10% that owns 74% of all wealth, the top 5% own 65.5% and the top 1% owns 49%</a:t>
            </a:r>
          </a:p>
          <a:p>
            <a:pPr eaLnBrk="1" hangingPunct="1"/>
            <a:r>
              <a:rPr lang="en-US" dirty="0" smtClean="0"/>
              <a:t>5 billionaires in late 90’s, 53 in 2013 </a:t>
            </a:r>
          </a:p>
          <a:p>
            <a:pPr eaLnBrk="1" hangingPunct="1"/>
            <a:r>
              <a:rPr lang="en-US" dirty="0" smtClean="0"/>
              <a:t>4</a:t>
            </a:r>
            <a:r>
              <a:rPr lang="en-US" baseline="30000" dirty="0" smtClean="0"/>
              <a:t>th</a:t>
            </a:r>
            <a:r>
              <a:rPr lang="en-US" dirty="0" smtClean="0"/>
              <a:t> largest number (of billionaires) in any country after US, Russia, Germany;  ahead of China, UK, Japan…</a:t>
            </a:r>
          </a:p>
          <a:p>
            <a:pPr lvl="1" eaLnBrk="1" hangingPunct="1"/>
            <a:r>
              <a:rPr lang="en-US" sz="2700" dirty="0" smtClean="0"/>
              <a:t>Wealth of Top 35 billionaires is more than the combined wealth of bottom 800 </a:t>
            </a:r>
            <a:r>
              <a:rPr lang="en-US" sz="2700" dirty="0" err="1" smtClean="0"/>
              <a:t>mn</a:t>
            </a:r>
            <a:r>
              <a:rPr lang="en-US" sz="2700" dirty="0" smtClean="0"/>
              <a:t> people of the country</a:t>
            </a:r>
            <a:endParaRPr lang="en-IN" sz="2700" dirty="0" smtClean="0"/>
          </a:p>
        </p:txBody>
      </p:sp>
      <p:sp>
        <p:nvSpPr>
          <p:cNvPr id="27652" name="Text Box 6"/>
          <p:cNvSpPr txBox="1">
            <a:spLocks noChangeArrowheads="1"/>
          </p:cNvSpPr>
          <p:nvPr/>
        </p:nvSpPr>
        <p:spPr bwMode="auto">
          <a:xfrm>
            <a:off x="3384550" y="6151563"/>
            <a:ext cx="5530850" cy="434975"/>
          </a:xfrm>
          <a:prstGeom prst="rect">
            <a:avLst/>
          </a:prstGeom>
          <a:noFill/>
          <a:ln w="9525" algn="ctr">
            <a:noFill/>
            <a:miter lim="800000"/>
            <a:headEnd/>
            <a:tailEnd/>
          </a:ln>
        </p:spPr>
        <p:txBody>
          <a:bodyPr wrap="none">
            <a:spAutoFit/>
          </a:bodyPr>
          <a:lstStyle/>
          <a:p>
            <a:pPr marL="342900" indent="-342900" algn="l">
              <a:lnSpc>
                <a:spcPct val="90000"/>
              </a:lnSpc>
            </a:pPr>
            <a:r>
              <a:rPr lang="en-US" sz="2100" i="0"/>
              <a:t>Source: ET Oct 23, 2011 using IAMR Report</a:t>
            </a:r>
            <a:r>
              <a:rPr lang="en-US" sz="2500" i="0"/>
              <a:t> </a:t>
            </a:r>
            <a:endParaRPr lang="en-IN" sz="2500" i="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US" smtClean="0"/>
          </a:p>
        </p:txBody>
      </p:sp>
      <p:sp>
        <p:nvSpPr>
          <p:cNvPr id="30723" name="Content Placeholder 2"/>
          <p:cNvSpPr>
            <a:spLocks noGrp="1"/>
          </p:cNvSpPr>
          <p:nvPr>
            <p:ph idx="1"/>
          </p:nvPr>
        </p:nvSpPr>
        <p:spPr/>
        <p:txBody>
          <a:bodyPr/>
          <a:lstStyle/>
          <a:p>
            <a:r>
              <a:rPr lang="en-US" smtClean="0"/>
              <a:t>Show clip of ‘India’s incredible Inequalities’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ctrTitle" idx="4294967295"/>
          </p:nvPr>
        </p:nvSpPr>
        <p:spPr>
          <a:xfrm>
            <a:off x="838200" y="838200"/>
            <a:ext cx="7620000" cy="2559050"/>
          </a:xfrm>
        </p:spPr>
        <p:txBody>
          <a:bodyPr anchorCtr="1"/>
          <a:lstStyle/>
          <a:p>
            <a:pPr algn="ctr" eaLnBrk="1" hangingPunct="1"/>
            <a:r>
              <a:rPr lang="en-US" sz="3800" dirty="0" err="1" smtClean="0"/>
              <a:t>आईये</a:t>
            </a:r>
            <a:r>
              <a:rPr lang="en-US" sz="3800" dirty="0" smtClean="0"/>
              <a:t> </a:t>
            </a:r>
            <a:r>
              <a:rPr lang="en-US" sz="3800" dirty="0" err="1" smtClean="0"/>
              <a:t>देखते</a:t>
            </a:r>
            <a:r>
              <a:rPr lang="en-US" sz="3800" dirty="0" smtClean="0"/>
              <a:t> </a:t>
            </a:r>
            <a:r>
              <a:rPr lang="en-US" sz="3800" dirty="0" err="1" smtClean="0"/>
              <a:t>हैं</a:t>
            </a:r>
            <a:r>
              <a:rPr lang="en-US" sz="3800" dirty="0" smtClean="0"/>
              <a:t> </a:t>
            </a:r>
            <a:r>
              <a:rPr lang="en-US" sz="3800" dirty="0" err="1" smtClean="0"/>
              <a:t>विश्व</a:t>
            </a:r>
            <a:r>
              <a:rPr lang="en-US" sz="3800" dirty="0" smtClean="0"/>
              <a:t> </a:t>
            </a:r>
            <a:r>
              <a:rPr lang="en-US" sz="3800" dirty="0" err="1" smtClean="0"/>
              <a:t>में</a:t>
            </a:r>
            <a:r>
              <a:rPr lang="en-US" sz="3800" dirty="0" smtClean="0"/>
              <a:t> </a:t>
            </a:r>
            <a:r>
              <a:rPr lang="en-US" sz="3800" dirty="0" err="1" smtClean="0"/>
              <a:t>आय</a:t>
            </a:r>
            <a:r>
              <a:rPr lang="en-US" sz="3800" dirty="0" smtClean="0"/>
              <a:t> </a:t>
            </a:r>
            <a:r>
              <a:rPr lang="en-US" sz="3800" dirty="0" err="1" smtClean="0"/>
              <a:t>और</a:t>
            </a:r>
            <a:r>
              <a:rPr lang="en-US" sz="3800" dirty="0" smtClean="0"/>
              <a:t> </a:t>
            </a:r>
            <a:r>
              <a:rPr lang="en-US" sz="3800" dirty="0" err="1" smtClean="0"/>
              <a:t>पूंजी</a:t>
            </a:r>
            <a:r>
              <a:rPr lang="en-US" sz="3800" dirty="0" smtClean="0"/>
              <a:t> </a:t>
            </a:r>
            <a:r>
              <a:rPr lang="en-US" sz="3800" dirty="0" err="1" smtClean="0"/>
              <a:t>के</a:t>
            </a:r>
            <a:r>
              <a:rPr lang="en-US" sz="3800" dirty="0" smtClean="0"/>
              <a:t> </a:t>
            </a:r>
            <a:r>
              <a:rPr lang="en-US" sz="3800" dirty="0" smtClean="0"/>
              <a:t>आ</a:t>
            </a:r>
            <a:r>
              <a:rPr lang="hi-IN" sz="3800" dirty="0" smtClean="0"/>
              <a:t>बंट</a:t>
            </a:r>
            <a:r>
              <a:rPr lang="en-US" sz="3800" dirty="0" smtClean="0"/>
              <a:t>न </a:t>
            </a:r>
            <a:r>
              <a:rPr lang="en-US" sz="3800" dirty="0" err="1" smtClean="0"/>
              <a:t>की</a:t>
            </a:r>
            <a:r>
              <a:rPr lang="en-US" sz="3800" dirty="0" smtClean="0"/>
              <a:t> </a:t>
            </a:r>
            <a:r>
              <a:rPr lang="en-US" sz="3800" dirty="0" err="1" smtClean="0"/>
              <a:t>क्या</a:t>
            </a:r>
            <a:r>
              <a:rPr lang="en-US" sz="3800" dirty="0" smtClean="0"/>
              <a:t> </a:t>
            </a:r>
            <a:r>
              <a:rPr lang="en-US" sz="3800" dirty="0" err="1" smtClean="0"/>
              <a:t>स्थिति</a:t>
            </a:r>
            <a:r>
              <a:rPr lang="en-US" sz="3800" dirty="0" smtClean="0"/>
              <a:t> </a:t>
            </a:r>
            <a:r>
              <a:rPr lang="en-US" sz="3800" dirty="0" err="1" smtClean="0"/>
              <a:t>है</a:t>
            </a:r>
            <a:r>
              <a:rPr lang="en-US" sz="3800" dirty="0" smtClean="0"/>
              <a:t>?</a:t>
            </a:r>
            <a:endParaRPr lang="en-IN" sz="3800" dirty="0" smtClean="0"/>
          </a:p>
        </p:txBody>
      </p:sp>
      <p:sp>
        <p:nvSpPr>
          <p:cNvPr id="31747" name="Rectangle 5"/>
          <p:cNvSpPr>
            <a:spLocks noGrp="1" noChangeArrowheads="1"/>
          </p:cNvSpPr>
          <p:nvPr>
            <p:ph type="subTitle" idx="4294967295"/>
          </p:nvPr>
        </p:nvSpPr>
        <p:spPr>
          <a:xfrm>
            <a:off x="1371600" y="3733800"/>
            <a:ext cx="6400800" cy="1873250"/>
          </a:xfrm>
        </p:spPr>
        <p:txBody>
          <a:bodyPr/>
          <a:lstStyle/>
          <a:p>
            <a:pPr marL="0" indent="0" algn="ctr" eaLnBrk="1" hangingPunct="1">
              <a:buFont typeface="Wingdings" pitchFamily="2" charset="2"/>
              <a:buNone/>
            </a:pPr>
            <a:endParaRPr lang="en-IN" sz="30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err="1" smtClean="0"/>
              <a:t>एक</a:t>
            </a:r>
            <a:r>
              <a:rPr lang="en-US" dirty="0" smtClean="0"/>
              <a:t> </a:t>
            </a:r>
            <a:r>
              <a:rPr lang="en-US" dirty="0" err="1" smtClean="0"/>
              <a:t>सवाल</a:t>
            </a:r>
            <a:r>
              <a:rPr lang="en-US" dirty="0" smtClean="0"/>
              <a:t> </a:t>
            </a:r>
            <a:r>
              <a:rPr lang="en-US" dirty="0" err="1" smtClean="0"/>
              <a:t>जो</a:t>
            </a:r>
            <a:r>
              <a:rPr lang="en-US" dirty="0" smtClean="0"/>
              <a:t> </a:t>
            </a:r>
            <a:r>
              <a:rPr lang="en-US" dirty="0" err="1" smtClean="0"/>
              <a:t>उठता</a:t>
            </a:r>
            <a:r>
              <a:rPr lang="en-US" dirty="0" smtClean="0"/>
              <a:t> </a:t>
            </a:r>
            <a:r>
              <a:rPr lang="en-US" dirty="0" err="1" smtClean="0"/>
              <a:t>है</a:t>
            </a:r>
            <a:r>
              <a:rPr lang="en-US" dirty="0" smtClean="0"/>
              <a:t>, </a:t>
            </a:r>
            <a:r>
              <a:rPr lang="en-US" dirty="0" err="1" smtClean="0"/>
              <a:t>वह</a:t>
            </a:r>
            <a:r>
              <a:rPr lang="en-US" dirty="0" smtClean="0"/>
              <a:t> </a:t>
            </a:r>
            <a:r>
              <a:rPr lang="en-US" dirty="0" err="1" smtClean="0"/>
              <a:t>यह</a:t>
            </a:r>
            <a:r>
              <a:rPr lang="en-US" dirty="0" smtClean="0"/>
              <a:t> </a:t>
            </a:r>
            <a:r>
              <a:rPr lang="en-US" dirty="0" err="1" smtClean="0"/>
              <a:t>है</a:t>
            </a:r>
            <a:r>
              <a:rPr lang="en-US" dirty="0" smtClean="0"/>
              <a:t> </a:t>
            </a:r>
            <a:r>
              <a:rPr lang="en-US" dirty="0" err="1" smtClean="0"/>
              <a:t>कि</a:t>
            </a:r>
            <a:r>
              <a:rPr lang="hi-IN" dirty="0" smtClean="0"/>
              <a:t>...</a:t>
            </a:r>
            <a:endParaRPr lang="en-US" dirty="0" smtClean="0"/>
          </a:p>
        </p:txBody>
      </p:sp>
      <p:sp>
        <p:nvSpPr>
          <p:cNvPr id="3" name="Content Placeholder 2"/>
          <p:cNvSpPr>
            <a:spLocks noGrp="1"/>
          </p:cNvSpPr>
          <p:nvPr>
            <p:ph idx="1"/>
          </p:nvPr>
        </p:nvSpPr>
        <p:spPr>
          <a:xfrm>
            <a:off x="533400" y="1676400"/>
            <a:ext cx="8153400" cy="2133600"/>
          </a:xfrm>
        </p:spPr>
        <p:txBody>
          <a:bodyPr/>
          <a:lstStyle/>
          <a:p>
            <a:pPr algn="ctr">
              <a:lnSpc>
                <a:spcPct val="150000"/>
              </a:lnSpc>
              <a:buFont typeface="Wingdings" pitchFamily="2" charset="2"/>
              <a:buNone/>
            </a:pPr>
            <a:r>
              <a:rPr lang="en-US" sz="4000" dirty="0" smtClean="0">
                <a:solidFill>
                  <a:srgbClr val="FF9900"/>
                </a:solidFill>
              </a:rPr>
              <a:t>‘</a:t>
            </a:r>
            <a:r>
              <a:rPr lang="hi-IN" sz="4000" dirty="0" smtClean="0">
                <a:solidFill>
                  <a:srgbClr val="FF9900"/>
                </a:solidFill>
              </a:rPr>
              <a:t>विकास</a:t>
            </a:r>
            <a:r>
              <a:rPr lang="en-US" sz="4000" dirty="0" smtClean="0">
                <a:solidFill>
                  <a:srgbClr val="FF9900"/>
                </a:solidFill>
              </a:rPr>
              <a:t>’</a:t>
            </a:r>
            <a:r>
              <a:rPr lang="hi-IN" sz="4000" dirty="0" smtClean="0">
                <a:solidFill>
                  <a:srgbClr val="FF9900"/>
                </a:solidFill>
              </a:rPr>
              <a:t> के प्रति मत बहुत बहुत अलग अलग क्यों हैं</a:t>
            </a:r>
            <a:r>
              <a:rPr lang="en-US" sz="4000" dirty="0" smtClean="0">
                <a:solidFill>
                  <a:srgbClr val="FF99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idx="4294967295"/>
          </p:nvPr>
        </p:nvSpPr>
        <p:spPr>
          <a:xfrm>
            <a:off x="457200" y="-76200"/>
            <a:ext cx="8229600" cy="1143000"/>
          </a:xfrm>
        </p:spPr>
        <p:txBody>
          <a:bodyPr>
            <a:normAutofit/>
          </a:bodyPr>
          <a:lstStyle/>
          <a:p>
            <a:pPr algn="ctr" eaLnBrk="1" hangingPunct="1"/>
            <a:r>
              <a:rPr lang="hi-IN" sz="3800" b="1" dirty="0" smtClean="0">
                <a:solidFill>
                  <a:schemeClr val="tx1"/>
                </a:solidFill>
              </a:rPr>
              <a:t>विश्व</a:t>
            </a:r>
            <a:r>
              <a:rPr lang="en-US" sz="3800" b="1" dirty="0" smtClean="0">
                <a:solidFill>
                  <a:schemeClr val="tx1"/>
                </a:solidFill>
              </a:rPr>
              <a:t> -</a:t>
            </a:r>
            <a:r>
              <a:rPr lang="hi-IN" sz="3800" b="1" dirty="0" smtClean="0">
                <a:solidFill>
                  <a:schemeClr val="tx1"/>
                </a:solidFill>
              </a:rPr>
              <a:t> आय का आबंटन </a:t>
            </a:r>
            <a:endParaRPr lang="en-IN" sz="3800" b="1" dirty="0" smtClean="0">
              <a:solidFill>
                <a:schemeClr val="tx1"/>
              </a:solidFill>
            </a:endParaRPr>
          </a:p>
        </p:txBody>
      </p:sp>
      <p:pic>
        <p:nvPicPr>
          <p:cNvPr id="30723" name="Picture 6" descr="26009ac87bd14138ce3cbc1bca3dfc18"/>
          <p:cNvPicPr>
            <a:picLocks noChangeAspect="1" noChangeArrowheads="1"/>
          </p:cNvPicPr>
          <p:nvPr/>
        </p:nvPicPr>
        <p:blipFill>
          <a:blip r:embed="rId2"/>
          <a:srcRect l="1863" t="2309" r="1863" b="2309"/>
          <a:stretch>
            <a:fillRect/>
          </a:stretch>
        </p:blipFill>
        <p:spPr bwMode="auto">
          <a:xfrm>
            <a:off x="1338263" y="1198563"/>
            <a:ext cx="6218237" cy="4973637"/>
          </a:xfrm>
          <a:prstGeom prst="rect">
            <a:avLst/>
          </a:prstGeom>
          <a:noFill/>
          <a:ln w="9525">
            <a:noFill/>
            <a:miter lim="800000"/>
            <a:headEnd/>
            <a:tailEnd/>
          </a:ln>
        </p:spPr>
      </p:pic>
      <p:sp>
        <p:nvSpPr>
          <p:cNvPr id="30724" name="Text Box 8"/>
          <p:cNvSpPr txBox="1">
            <a:spLocks noChangeArrowheads="1"/>
          </p:cNvSpPr>
          <p:nvPr/>
        </p:nvSpPr>
        <p:spPr bwMode="auto">
          <a:xfrm>
            <a:off x="1897063" y="6170613"/>
            <a:ext cx="6865937" cy="611187"/>
          </a:xfrm>
          <a:prstGeom prst="rect">
            <a:avLst/>
          </a:prstGeom>
          <a:noFill/>
          <a:ln w="9525" algn="ctr">
            <a:noFill/>
            <a:miter lim="800000"/>
            <a:headEnd/>
            <a:tailEnd/>
          </a:ln>
        </p:spPr>
        <p:txBody>
          <a:bodyPr wrap="none">
            <a:spAutoFit/>
          </a:bodyPr>
          <a:lstStyle/>
          <a:p>
            <a:pPr marL="342900" indent="-342900" algn="r">
              <a:lnSpc>
                <a:spcPct val="90000"/>
              </a:lnSpc>
            </a:pPr>
            <a:r>
              <a:rPr lang="en-IN" sz="1700" i="0"/>
              <a:t>Source: Data from Dikhanov, Y. (2005). </a:t>
            </a:r>
          </a:p>
          <a:p>
            <a:pPr marL="342900" indent="-342900" algn="r">
              <a:lnSpc>
                <a:spcPct val="90000"/>
              </a:lnSpc>
            </a:pPr>
            <a:r>
              <a:rPr lang="en-IN" sz="1700" i="0"/>
              <a:t>Trends in global income distribution, 1970–2000,  Data for Year 2000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idx="4294967295"/>
          </p:nvPr>
        </p:nvSpPr>
        <p:spPr>
          <a:xfrm>
            <a:off x="457200" y="-228600"/>
            <a:ext cx="8229600" cy="1143000"/>
          </a:xfrm>
        </p:spPr>
        <p:txBody>
          <a:bodyPr>
            <a:normAutofit/>
          </a:bodyPr>
          <a:lstStyle/>
          <a:p>
            <a:pPr algn="ctr"/>
            <a:r>
              <a:rPr lang="hi-IN" b="1" dirty="0" smtClean="0">
                <a:solidFill>
                  <a:schemeClr val="tx1"/>
                </a:solidFill>
              </a:rPr>
              <a:t>विश्व</a:t>
            </a:r>
            <a:r>
              <a:rPr lang="en-US" b="1" dirty="0" smtClean="0">
                <a:solidFill>
                  <a:schemeClr val="tx1"/>
                </a:solidFill>
              </a:rPr>
              <a:t> -</a:t>
            </a:r>
            <a:r>
              <a:rPr lang="hi-IN" b="1" dirty="0" smtClean="0">
                <a:solidFill>
                  <a:schemeClr val="tx1"/>
                </a:solidFill>
              </a:rPr>
              <a:t> पूँजी का आबंटन </a:t>
            </a:r>
            <a:endParaRPr lang="en-IN" b="1" dirty="0" smtClean="0">
              <a:solidFill>
                <a:schemeClr val="tx1"/>
              </a:solidFill>
            </a:endParaRPr>
          </a:p>
        </p:txBody>
      </p:sp>
      <p:pic>
        <p:nvPicPr>
          <p:cNvPr id="32771" name="Picture 6" descr="bwh4z9aiyaa6i3f"/>
          <p:cNvPicPr>
            <a:picLocks noChangeAspect="1" noChangeArrowheads="1"/>
          </p:cNvPicPr>
          <p:nvPr/>
        </p:nvPicPr>
        <p:blipFill>
          <a:blip r:embed="rId2"/>
          <a:srcRect b="3656"/>
          <a:stretch>
            <a:fillRect/>
          </a:stretch>
        </p:blipFill>
        <p:spPr bwMode="auto">
          <a:xfrm>
            <a:off x="762000" y="990600"/>
            <a:ext cx="7643813" cy="4756150"/>
          </a:xfrm>
          <a:prstGeom prst="rect">
            <a:avLst/>
          </a:prstGeom>
          <a:noFill/>
          <a:ln w="9525">
            <a:noFill/>
            <a:miter lim="800000"/>
            <a:headEnd/>
            <a:tailEnd/>
          </a:ln>
        </p:spPr>
      </p:pic>
      <p:sp>
        <p:nvSpPr>
          <p:cNvPr id="32772" name="Text Box 7"/>
          <p:cNvSpPr txBox="1">
            <a:spLocks noChangeArrowheads="1"/>
          </p:cNvSpPr>
          <p:nvPr/>
        </p:nvSpPr>
        <p:spPr bwMode="auto">
          <a:xfrm>
            <a:off x="512763" y="5775325"/>
            <a:ext cx="8260595" cy="794448"/>
          </a:xfrm>
          <a:prstGeom prst="rect">
            <a:avLst/>
          </a:prstGeom>
          <a:noFill/>
          <a:ln w="9525" algn="ctr">
            <a:noFill/>
            <a:miter lim="800000"/>
            <a:headEnd/>
            <a:tailEnd/>
          </a:ln>
        </p:spPr>
        <p:txBody>
          <a:bodyPr wrap="none">
            <a:spAutoFit/>
          </a:bodyPr>
          <a:lstStyle/>
          <a:p>
            <a:pPr marL="342900" indent="-342900" algn="ctr">
              <a:lnSpc>
                <a:spcPct val="90000"/>
              </a:lnSpc>
            </a:pPr>
            <a:r>
              <a:rPr lang="hi-IN" sz="2500" b="1" dirty="0" smtClean="0"/>
              <a:t>ऊपर के </a:t>
            </a:r>
            <a:r>
              <a:rPr lang="en-US" sz="2500" b="1" dirty="0" smtClean="0"/>
              <a:t>8</a:t>
            </a:r>
            <a:r>
              <a:rPr lang="en-US" sz="2500" b="1" dirty="0"/>
              <a:t>% </a:t>
            </a:r>
            <a:r>
              <a:rPr lang="hi-IN" sz="2500" b="1" dirty="0" smtClean="0"/>
              <a:t>लोगो के पास विश्व की </a:t>
            </a:r>
            <a:r>
              <a:rPr lang="en-US" sz="2500" b="1" dirty="0" smtClean="0"/>
              <a:t>84</a:t>
            </a:r>
            <a:r>
              <a:rPr lang="en-US" sz="2500" b="1" dirty="0"/>
              <a:t>% </a:t>
            </a:r>
            <a:r>
              <a:rPr lang="hi-IN" sz="2500" b="1" dirty="0" smtClean="0"/>
              <a:t>पूँजी पर अधिकार है</a:t>
            </a:r>
            <a:r>
              <a:rPr lang="en-US" sz="2500" b="1" dirty="0" smtClean="0"/>
              <a:t>;</a:t>
            </a:r>
            <a:endParaRPr lang="en-US" sz="2500" b="1" dirty="0"/>
          </a:p>
          <a:p>
            <a:pPr marL="342900" indent="-342900" algn="ctr">
              <a:lnSpc>
                <a:spcPct val="90000"/>
              </a:lnSpc>
            </a:pPr>
            <a:r>
              <a:rPr lang="hi-IN" sz="2500" b="1" dirty="0" smtClean="0"/>
              <a:t>नीचे के </a:t>
            </a:r>
            <a:r>
              <a:rPr lang="en-US" sz="2500" b="1" dirty="0" smtClean="0"/>
              <a:t>70</a:t>
            </a:r>
            <a:r>
              <a:rPr lang="en-US" sz="2500" b="1" dirty="0"/>
              <a:t>% </a:t>
            </a:r>
            <a:r>
              <a:rPr lang="hi-IN" sz="2500" b="1" dirty="0" smtClean="0"/>
              <a:t>लोगों के पास </a:t>
            </a:r>
            <a:r>
              <a:rPr lang="en-US" sz="2500" b="1" dirty="0" smtClean="0"/>
              <a:t>4%</a:t>
            </a:r>
            <a:r>
              <a:rPr lang="hi-IN" sz="2500" b="1" dirty="0" smtClean="0"/>
              <a:t> से कम पर अधिकार है </a:t>
            </a:r>
            <a:endParaRPr lang="en-IN" sz="25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idx="4294967295"/>
          </p:nvPr>
        </p:nvSpPr>
        <p:spPr>
          <a:xfrm>
            <a:off x="533400" y="228600"/>
            <a:ext cx="8382000" cy="914400"/>
          </a:xfrm>
        </p:spPr>
        <p:txBody>
          <a:bodyPr/>
          <a:lstStyle/>
          <a:p>
            <a:pPr eaLnBrk="1" hangingPunct="1"/>
            <a:r>
              <a:rPr lang="en-US" sz="3600" dirty="0" err="1" smtClean="0">
                <a:solidFill>
                  <a:schemeClr val="tx1"/>
                </a:solidFill>
              </a:rPr>
              <a:t>अमेरिका</a:t>
            </a:r>
            <a:r>
              <a:rPr lang="en-US" sz="3600" dirty="0" smtClean="0">
                <a:solidFill>
                  <a:schemeClr val="tx1"/>
                </a:solidFill>
              </a:rPr>
              <a:t>, </a:t>
            </a:r>
            <a:r>
              <a:rPr lang="en-US" sz="3600" dirty="0" err="1" smtClean="0">
                <a:solidFill>
                  <a:schemeClr val="tx1"/>
                </a:solidFill>
              </a:rPr>
              <a:t>जो</a:t>
            </a:r>
            <a:r>
              <a:rPr lang="en-US" sz="3600" dirty="0" smtClean="0">
                <a:solidFill>
                  <a:schemeClr val="tx1"/>
                </a:solidFill>
              </a:rPr>
              <a:t> </a:t>
            </a:r>
            <a:r>
              <a:rPr lang="en-US" sz="3600" dirty="0" err="1" smtClean="0">
                <a:solidFill>
                  <a:schemeClr val="tx1"/>
                </a:solidFill>
              </a:rPr>
              <a:t>कि</a:t>
            </a:r>
            <a:r>
              <a:rPr lang="en-US" sz="3600" dirty="0" smtClean="0">
                <a:solidFill>
                  <a:schemeClr val="tx1"/>
                </a:solidFill>
              </a:rPr>
              <a:t> </a:t>
            </a:r>
            <a:r>
              <a:rPr lang="en-US" sz="3600" dirty="0" err="1" smtClean="0">
                <a:solidFill>
                  <a:schemeClr val="tx1"/>
                </a:solidFill>
              </a:rPr>
              <a:t>सभी</a:t>
            </a:r>
            <a:r>
              <a:rPr lang="en-US" sz="3600" dirty="0" smtClean="0">
                <a:solidFill>
                  <a:schemeClr val="tx1"/>
                </a:solidFill>
              </a:rPr>
              <a:t> </a:t>
            </a:r>
            <a:r>
              <a:rPr lang="en-US" sz="3600" dirty="0" err="1" smtClean="0">
                <a:solidFill>
                  <a:schemeClr val="tx1"/>
                </a:solidFill>
              </a:rPr>
              <a:t>की</a:t>
            </a:r>
            <a:r>
              <a:rPr lang="en-US" sz="3600" dirty="0" smtClean="0">
                <a:solidFill>
                  <a:schemeClr val="tx1"/>
                </a:solidFill>
              </a:rPr>
              <a:t> </a:t>
            </a:r>
            <a:r>
              <a:rPr lang="en-US" sz="3600" dirty="0" err="1" smtClean="0">
                <a:solidFill>
                  <a:schemeClr val="tx1"/>
                </a:solidFill>
              </a:rPr>
              <a:t>आँखों</a:t>
            </a:r>
            <a:r>
              <a:rPr lang="en-US" sz="3600" dirty="0" smtClean="0">
                <a:solidFill>
                  <a:schemeClr val="tx1"/>
                </a:solidFill>
              </a:rPr>
              <a:t> </a:t>
            </a:r>
            <a:r>
              <a:rPr lang="en-US" sz="3600" dirty="0" err="1" smtClean="0">
                <a:solidFill>
                  <a:schemeClr val="tx1"/>
                </a:solidFill>
              </a:rPr>
              <a:t>का</a:t>
            </a:r>
            <a:r>
              <a:rPr lang="en-US" sz="3600" dirty="0" smtClean="0">
                <a:solidFill>
                  <a:schemeClr val="tx1"/>
                </a:solidFill>
              </a:rPr>
              <a:t> ‘</a:t>
            </a:r>
            <a:r>
              <a:rPr lang="en-US" sz="3600" dirty="0" err="1" smtClean="0">
                <a:solidFill>
                  <a:schemeClr val="tx1"/>
                </a:solidFill>
              </a:rPr>
              <a:t>तारा</a:t>
            </a:r>
            <a:r>
              <a:rPr lang="en-US" sz="3600" dirty="0" smtClean="0">
                <a:solidFill>
                  <a:schemeClr val="tx1"/>
                </a:solidFill>
              </a:rPr>
              <a:t>’ </a:t>
            </a:r>
            <a:r>
              <a:rPr lang="en-US" sz="3600" dirty="0" err="1" smtClean="0">
                <a:solidFill>
                  <a:schemeClr val="tx1"/>
                </a:solidFill>
              </a:rPr>
              <a:t>है</a:t>
            </a:r>
            <a:r>
              <a:rPr lang="en-US" sz="3600" dirty="0" smtClean="0">
                <a:solidFill>
                  <a:schemeClr val="tx1"/>
                </a:solidFill>
              </a:rPr>
              <a:t>…</a:t>
            </a:r>
            <a:endParaRPr lang="en-IN" sz="3600" dirty="0" smtClean="0">
              <a:solidFill>
                <a:schemeClr val="tx1"/>
              </a:solidFill>
            </a:endParaRPr>
          </a:p>
        </p:txBody>
      </p:sp>
      <p:pic>
        <p:nvPicPr>
          <p:cNvPr id="35843" name="Picture 6" descr="income+share+cocktail"/>
          <p:cNvPicPr>
            <a:picLocks noChangeAspect="1" noChangeArrowheads="1"/>
          </p:cNvPicPr>
          <p:nvPr/>
        </p:nvPicPr>
        <p:blipFill>
          <a:blip r:embed="rId2"/>
          <a:srcRect t="2519" b="3780"/>
          <a:stretch>
            <a:fillRect/>
          </a:stretch>
        </p:blipFill>
        <p:spPr bwMode="auto">
          <a:xfrm>
            <a:off x="2286000" y="1239838"/>
            <a:ext cx="4286250" cy="4017962"/>
          </a:xfrm>
          <a:prstGeom prst="rect">
            <a:avLst/>
          </a:prstGeom>
          <a:noFill/>
          <a:ln w="9525">
            <a:noFill/>
            <a:miter lim="800000"/>
            <a:headEnd/>
            <a:tailEnd/>
          </a:ln>
        </p:spPr>
      </p:pic>
      <p:sp>
        <p:nvSpPr>
          <p:cNvPr id="35844" name="Text Box 7"/>
          <p:cNvSpPr txBox="1">
            <a:spLocks noChangeArrowheads="1"/>
          </p:cNvSpPr>
          <p:nvPr/>
        </p:nvSpPr>
        <p:spPr bwMode="auto">
          <a:xfrm>
            <a:off x="466395" y="5432425"/>
            <a:ext cx="8462573" cy="1284967"/>
          </a:xfrm>
          <a:prstGeom prst="rect">
            <a:avLst/>
          </a:prstGeom>
          <a:noFill/>
          <a:ln w="9525" algn="ctr">
            <a:noFill/>
            <a:miter lim="800000"/>
            <a:headEnd/>
            <a:tailEnd/>
          </a:ln>
        </p:spPr>
        <p:txBody>
          <a:bodyPr wrap="none">
            <a:spAutoFit/>
          </a:bodyPr>
          <a:lstStyle/>
          <a:p>
            <a:pPr marL="342900" indent="-342900">
              <a:lnSpc>
                <a:spcPct val="90000"/>
              </a:lnSpc>
            </a:pPr>
            <a:r>
              <a:rPr lang="en-US" sz="2500" b="1" dirty="0" err="1" smtClean="0">
                <a:solidFill>
                  <a:srgbClr val="FF9900"/>
                </a:solidFill>
              </a:rPr>
              <a:t>उपर</a:t>
            </a:r>
            <a:r>
              <a:rPr lang="en-US" sz="2500" b="1" dirty="0" smtClean="0">
                <a:solidFill>
                  <a:srgbClr val="FF9900"/>
                </a:solidFill>
              </a:rPr>
              <a:t> </a:t>
            </a:r>
            <a:r>
              <a:rPr lang="en-US" sz="2500" b="1" dirty="0" err="1" smtClean="0">
                <a:solidFill>
                  <a:srgbClr val="FF9900"/>
                </a:solidFill>
              </a:rPr>
              <a:t>के</a:t>
            </a:r>
            <a:r>
              <a:rPr lang="en-US" sz="2500" b="1" dirty="0" smtClean="0">
                <a:solidFill>
                  <a:srgbClr val="FF9900"/>
                </a:solidFill>
              </a:rPr>
              <a:t> 10% </a:t>
            </a:r>
            <a:r>
              <a:rPr lang="en-US" sz="2500" b="1" dirty="0" err="1" smtClean="0">
                <a:solidFill>
                  <a:srgbClr val="FF9900"/>
                </a:solidFill>
              </a:rPr>
              <a:t>लोग</a:t>
            </a:r>
            <a:r>
              <a:rPr lang="en-US" sz="2500" b="1" dirty="0" smtClean="0">
                <a:solidFill>
                  <a:srgbClr val="FF9900"/>
                </a:solidFill>
              </a:rPr>
              <a:t>  </a:t>
            </a:r>
            <a:r>
              <a:rPr lang="en-US" sz="2500" b="1" dirty="0" err="1" smtClean="0">
                <a:solidFill>
                  <a:srgbClr val="FF9900"/>
                </a:solidFill>
              </a:rPr>
              <a:t>लगभग</a:t>
            </a:r>
            <a:r>
              <a:rPr lang="en-US" sz="2500" b="1" dirty="0" smtClean="0">
                <a:solidFill>
                  <a:srgbClr val="FF9900"/>
                </a:solidFill>
              </a:rPr>
              <a:t>  71</a:t>
            </a:r>
            <a:r>
              <a:rPr lang="en-US" sz="2500" b="1" dirty="0">
                <a:solidFill>
                  <a:srgbClr val="FF9900"/>
                </a:solidFill>
              </a:rPr>
              <a:t>% </a:t>
            </a:r>
            <a:r>
              <a:rPr lang="en-US" sz="2500" b="1" dirty="0" err="1" smtClean="0">
                <a:solidFill>
                  <a:srgbClr val="FF9900"/>
                </a:solidFill>
              </a:rPr>
              <a:t>सम्पत्ति</a:t>
            </a:r>
            <a:r>
              <a:rPr lang="en-US" sz="2500" b="1" dirty="0" smtClean="0">
                <a:solidFill>
                  <a:srgbClr val="FF9900"/>
                </a:solidFill>
              </a:rPr>
              <a:t> </a:t>
            </a:r>
            <a:r>
              <a:rPr lang="en-US" sz="2500" b="1" dirty="0" err="1" smtClean="0">
                <a:solidFill>
                  <a:srgbClr val="FF9900"/>
                </a:solidFill>
              </a:rPr>
              <a:t>के</a:t>
            </a:r>
            <a:r>
              <a:rPr lang="en-US" sz="2500" b="1" dirty="0" smtClean="0">
                <a:solidFill>
                  <a:srgbClr val="FF9900"/>
                </a:solidFill>
              </a:rPr>
              <a:t> </a:t>
            </a:r>
            <a:r>
              <a:rPr lang="en-US" sz="2500" b="1" dirty="0" err="1" smtClean="0">
                <a:solidFill>
                  <a:srgbClr val="FF9900"/>
                </a:solidFill>
              </a:rPr>
              <a:t>मालिक</a:t>
            </a:r>
            <a:r>
              <a:rPr lang="en-US" sz="2500" b="1" dirty="0" smtClean="0">
                <a:solidFill>
                  <a:srgbClr val="FF9900"/>
                </a:solidFill>
              </a:rPr>
              <a:t> </a:t>
            </a:r>
            <a:r>
              <a:rPr lang="en-US" sz="2500" b="1" dirty="0" err="1" smtClean="0">
                <a:solidFill>
                  <a:srgbClr val="FF9900"/>
                </a:solidFill>
              </a:rPr>
              <a:t>हैं</a:t>
            </a:r>
            <a:r>
              <a:rPr lang="en-US" sz="2500" b="1" dirty="0" smtClean="0">
                <a:solidFill>
                  <a:srgbClr val="FF9900"/>
                </a:solidFill>
              </a:rPr>
              <a:t>;</a:t>
            </a:r>
            <a:endParaRPr lang="en-US" sz="2500" b="1" dirty="0">
              <a:solidFill>
                <a:srgbClr val="FF9900"/>
              </a:solidFill>
            </a:endParaRPr>
          </a:p>
          <a:p>
            <a:pPr marL="342900" indent="-342900">
              <a:lnSpc>
                <a:spcPct val="90000"/>
              </a:lnSpc>
            </a:pPr>
            <a:r>
              <a:rPr lang="en-US" sz="2500" b="1" dirty="0" err="1" smtClean="0">
                <a:solidFill>
                  <a:srgbClr val="FF9900"/>
                </a:solidFill>
              </a:rPr>
              <a:t>नीचे</a:t>
            </a:r>
            <a:r>
              <a:rPr lang="en-US" sz="2500" b="1" dirty="0" smtClean="0">
                <a:solidFill>
                  <a:srgbClr val="FF9900"/>
                </a:solidFill>
              </a:rPr>
              <a:t> </a:t>
            </a:r>
            <a:r>
              <a:rPr lang="en-US" sz="2500" b="1" dirty="0" err="1" smtClean="0">
                <a:solidFill>
                  <a:srgbClr val="FF9900"/>
                </a:solidFill>
              </a:rPr>
              <a:t>के</a:t>
            </a:r>
            <a:r>
              <a:rPr lang="en-US" sz="2500" b="1" dirty="0" smtClean="0">
                <a:solidFill>
                  <a:srgbClr val="FF9900"/>
                </a:solidFill>
              </a:rPr>
              <a:t> 60</a:t>
            </a:r>
            <a:r>
              <a:rPr lang="en-US" sz="2500" b="1" dirty="0">
                <a:solidFill>
                  <a:srgbClr val="FF9900"/>
                </a:solidFill>
              </a:rPr>
              <a:t>% </a:t>
            </a:r>
            <a:r>
              <a:rPr lang="en-US" sz="2500" b="1" dirty="0" err="1" smtClean="0">
                <a:solidFill>
                  <a:srgbClr val="FF9900"/>
                </a:solidFill>
              </a:rPr>
              <a:t>लोगों</a:t>
            </a:r>
            <a:r>
              <a:rPr lang="en-US" sz="2500" b="1" dirty="0" smtClean="0">
                <a:solidFill>
                  <a:srgbClr val="FF9900"/>
                </a:solidFill>
              </a:rPr>
              <a:t> </a:t>
            </a:r>
            <a:r>
              <a:rPr lang="en-US" sz="2500" b="1" dirty="0" err="1" smtClean="0">
                <a:solidFill>
                  <a:srgbClr val="FF9900"/>
                </a:solidFill>
              </a:rPr>
              <a:t>के</a:t>
            </a:r>
            <a:r>
              <a:rPr lang="en-US" sz="2500" b="1" dirty="0" smtClean="0">
                <a:solidFill>
                  <a:srgbClr val="FF9900"/>
                </a:solidFill>
              </a:rPr>
              <a:t> </a:t>
            </a:r>
            <a:r>
              <a:rPr lang="en-US" sz="2500" b="1" dirty="0" err="1" smtClean="0">
                <a:solidFill>
                  <a:srgbClr val="FF9900"/>
                </a:solidFill>
              </a:rPr>
              <a:t>पास</a:t>
            </a:r>
            <a:r>
              <a:rPr lang="en-US" sz="2500" b="1" dirty="0" smtClean="0">
                <a:solidFill>
                  <a:srgbClr val="FF9900"/>
                </a:solidFill>
              </a:rPr>
              <a:t> 5</a:t>
            </a:r>
            <a:r>
              <a:rPr lang="en-US" sz="2500" b="1" dirty="0">
                <a:solidFill>
                  <a:srgbClr val="FF9900"/>
                </a:solidFill>
              </a:rPr>
              <a:t>% </a:t>
            </a:r>
            <a:r>
              <a:rPr lang="en-US" sz="2500" b="1" dirty="0" err="1" smtClean="0">
                <a:solidFill>
                  <a:srgbClr val="FF9900"/>
                </a:solidFill>
              </a:rPr>
              <a:t>से</a:t>
            </a:r>
            <a:r>
              <a:rPr lang="en-US" sz="2500" b="1" dirty="0" smtClean="0">
                <a:solidFill>
                  <a:srgbClr val="FF9900"/>
                </a:solidFill>
              </a:rPr>
              <a:t> </a:t>
            </a:r>
            <a:r>
              <a:rPr lang="en-US" sz="2500" b="1" dirty="0" err="1" smtClean="0">
                <a:solidFill>
                  <a:srgbClr val="FF9900"/>
                </a:solidFill>
              </a:rPr>
              <a:t>कम</a:t>
            </a:r>
            <a:r>
              <a:rPr lang="en-US" sz="2500" b="1" dirty="0" smtClean="0">
                <a:solidFill>
                  <a:srgbClr val="FF9900"/>
                </a:solidFill>
              </a:rPr>
              <a:t> </a:t>
            </a:r>
            <a:r>
              <a:rPr lang="en-US" sz="2500" b="1" dirty="0" err="1" smtClean="0">
                <a:solidFill>
                  <a:srgbClr val="FF9900"/>
                </a:solidFill>
              </a:rPr>
              <a:t>सम्पत्ति</a:t>
            </a:r>
            <a:r>
              <a:rPr lang="en-US" sz="2500" b="1" dirty="0" smtClean="0">
                <a:solidFill>
                  <a:srgbClr val="FF9900"/>
                </a:solidFill>
              </a:rPr>
              <a:t> </a:t>
            </a:r>
            <a:r>
              <a:rPr lang="en-US" sz="2500" b="1" dirty="0" err="1" smtClean="0">
                <a:solidFill>
                  <a:srgbClr val="FF9900"/>
                </a:solidFill>
              </a:rPr>
              <a:t>की</a:t>
            </a:r>
            <a:r>
              <a:rPr lang="en-US" sz="2500" b="1" dirty="0" smtClean="0">
                <a:solidFill>
                  <a:srgbClr val="FF9900"/>
                </a:solidFill>
              </a:rPr>
              <a:t> </a:t>
            </a:r>
            <a:r>
              <a:rPr lang="en-US" sz="2500" b="1" dirty="0" err="1" smtClean="0">
                <a:solidFill>
                  <a:srgbClr val="FF9900"/>
                </a:solidFill>
              </a:rPr>
              <a:t>मिल्कियत</a:t>
            </a:r>
            <a:r>
              <a:rPr lang="en-US" sz="2500" b="1" dirty="0" smtClean="0">
                <a:solidFill>
                  <a:srgbClr val="FF9900"/>
                </a:solidFill>
              </a:rPr>
              <a:t> </a:t>
            </a:r>
            <a:r>
              <a:rPr lang="en-US" sz="2500" b="1" dirty="0" err="1" smtClean="0">
                <a:solidFill>
                  <a:srgbClr val="FF9900"/>
                </a:solidFill>
              </a:rPr>
              <a:t>है</a:t>
            </a:r>
            <a:r>
              <a:rPr lang="en-US" sz="2500" b="1" dirty="0" smtClean="0">
                <a:solidFill>
                  <a:srgbClr val="FF9900"/>
                </a:solidFill>
              </a:rPr>
              <a:t> !</a:t>
            </a:r>
            <a:endParaRPr lang="en-US" sz="2500" b="1" dirty="0">
              <a:solidFill>
                <a:srgbClr val="FF9900"/>
              </a:solidFill>
            </a:endParaRPr>
          </a:p>
          <a:p>
            <a:pPr marL="342900" indent="-342900">
              <a:lnSpc>
                <a:spcPct val="90000"/>
              </a:lnSpc>
            </a:pPr>
            <a:r>
              <a:rPr lang="en-US" sz="2500" b="1" dirty="0" err="1" smtClean="0">
                <a:solidFill>
                  <a:srgbClr val="FF9900"/>
                </a:solidFill>
              </a:rPr>
              <a:t>और</a:t>
            </a:r>
            <a:r>
              <a:rPr lang="en-US" sz="2500" b="1" dirty="0" smtClean="0">
                <a:solidFill>
                  <a:srgbClr val="FF9900"/>
                </a:solidFill>
              </a:rPr>
              <a:t> </a:t>
            </a:r>
            <a:r>
              <a:rPr lang="en-US" sz="2500" b="1" dirty="0" err="1" smtClean="0">
                <a:solidFill>
                  <a:srgbClr val="FF9900"/>
                </a:solidFill>
              </a:rPr>
              <a:t>सबसे</a:t>
            </a:r>
            <a:r>
              <a:rPr lang="en-US" sz="2500" b="1" dirty="0" smtClean="0">
                <a:solidFill>
                  <a:srgbClr val="FF9900"/>
                </a:solidFill>
              </a:rPr>
              <a:t> </a:t>
            </a:r>
            <a:r>
              <a:rPr lang="en-US" sz="2500" b="1" dirty="0" err="1" smtClean="0">
                <a:solidFill>
                  <a:srgbClr val="FF9900"/>
                </a:solidFill>
              </a:rPr>
              <a:t>नीचे</a:t>
            </a:r>
            <a:r>
              <a:rPr lang="en-US" sz="2500" b="1" dirty="0" smtClean="0">
                <a:solidFill>
                  <a:srgbClr val="FF9900"/>
                </a:solidFill>
              </a:rPr>
              <a:t> </a:t>
            </a:r>
            <a:r>
              <a:rPr lang="en-US" sz="2500" b="1" dirty="0" err="1" smtClean="0">
                <a:solidFill>
                  <a:srgbClr val="FF9900"/>
                </a:solidFill>
              </a:rPr>
              <a:t>के</a:t>
            </a:r>
            <a:r>
              <a:rPr lang="en-US" sz="2500" b="1" dirty="0" smtClean="0">
                <a:solidFill>
                  <a:srgbClr val="FF9900"/>
                </a:solidFill>
              </a:rPr>
              <a:t> 18</a:t>
            </a:r>
            <a:r>
              <a:rPr lang="en-US" sz="2500" b="1" dirty="0">
                <a:solidFill>
                  <a:srgbClr val="FF9900"/>
                </a:solidFill>
              </a:rPr>
              <a:t>% </a:t>
            </a:r>
            <a:r>
              <a:rPr lang="en-US" sz="2500" b="1" dirty="0" err="1" smtClean="0">
                <a:solidFill>
                  <a:srgbClr val="FF9900"/>
                </a:solidFill>
              </a:rPr>
              <a:t>के</a:t>
            </a:r>
            <a:r>
              <a:rPr lang="en-US" sz="2500" b="1" dirty="0" smtClean="0">
                <a:solidFill>
                  <a:srgbClr val="FF9900"/>
                </a:solidFill>
              </a:rPr>
              <a:t> </a:t>
            </a:r>
            <a:r>
              <a:rPr lang="en-US" sz="2500" b="1" dirty="0" err="1" smtClean="0">
                <a:solidFill>
                  <a:srgbClr val="FF9900"/>
                </a:solidFill>
              </a:rPr>
              <a:t>पास</a:t>
            </a:r>
            <a:r>
              <a:rPr lang="en-US" sz="2500" b="1" dirty="0" smtClean="0">
                <a:solidFill>
                  <a:srgbClr val="FF9900"/>
                </a:solidFill>
              </a:rPr>
              <a:t> </a:t>
            </a:r>
            <a:r>
              <a:rPr lang="en-US" sz="2500" b="1" dirty="0" err="1" smtClean="0">
                <a:solidFill>
                  <a:srgbClr val="FF9900"/>
                </a:solidFill>
              </a:rPr>
              <a:t>शून्य</a:t>
            </a:r>
            <a:r>
              <a:rPr lang="en-US" sz="2500" b="1" dirty="0" smtClean="0">
                <a:solidFill>
                  <a:srgbClr val="FF9900"/>
                </a:solidFill>
              </a:rPr>
              <a:t> </a:t>
            </a:r>
            <a:r>
              <a:rPr lang="en-US" sz="2500" b="1" dirty="0" err="1" smtClean="0">
                <a:solidFill>
                  <a:srgbClr val="FF9900"/>
                </a:solidFill>
              </a:rPr>
              <a:t>अथवा</a:t>
            </a:r>
            <a:r>
              <a:rPr lang="en-US" sz="2500" b="1" dirty="0" smtClean="0">
                <a:solidFill>
                  <a:srgbClr val="FF9900"/>
                </a:solidFill>
              </a:rPr>
              <a:t> </a:t>
            </a:r>
            <a:r>
              <a:rPr lang="en-US" sz="2500" b="1" dirty="0" err="1" smtClean="0">
                <a:solidFill>
                  <a:srgbClr val="FF9900"/>
                </a:solidFill>
              </a:rPr>
              <a:t>ॠण</a:t>
            </a:r>
            <a:r>
              <a:rPr lang="en-US" sz="2500" b="1" dirty="0" smtClean="0">
                <a:solidFill>
                  <a:srgbClr val="FF9900"/>
                </a:solidFill>
              </a:rPr>
              <a:t> </a:t>
            </a:r>
            <a:r>
              <a:rPr lang="en-US" sz="2500" b="1" dirty="0" err="1" smtClean="0">
                <a:solidFill>
                  <a:srgbClr val="FF9900"/>
                </a:solidFill>
              </a:rPr>
              <a:t>की</a:t>
            </a:r>
            <a:r>
              <a:rPr lang="en-US" sz="2500" b="1" dirty="0" smtClean="0">
                <a:solidFill>
                  <a:srgbClr val="FF9900"/>
                </a:solidFill>
              </a:rPr>
              <a:t> </a:t>
            </a:r>
            <a:r>
              <a:rPr lang="en-US" sz="2500" b="1" dirty="0" err="1" smtClean="0">
                <a:solidFill>
                  <a:srgbClr val="FF9900"/>
                </a:solidFill>
              </a:rPr>
              <a:t>स्थिति</a:t>
            </a:r>
            <a:r>
              <a:rPr lang="en-US" sz="2500" b="1" dirty="0" smtClean="0">
                <a:solidFill>
                  <a:srgbClr val="FF9900"/>
                </a:solidFill>
              </a:rPr>
              <a:t> </a:t>
            </a:r>
            <a:r>
              <a:rPr lang="en-US" sz="2500" b="1" dirty="0" err="1" smtClean="0">
                <a:solidFill>
                  <a:srgbClr val="FF9900"/>
                </a:solidFill>
              </a:rPr>
              <a:t>में</a:t>
            </a:r>
            <a:r>
              <a:rPr lang="en-US" sz="2500" b="1" dirty="0" smtClean="0">
                <a:solidFill>
                  <a:srgbClr val="FF9900"/>
                </a:solidFill>
              </a:rPr>
              <a:t> </a:t>
            </a:r>
            <a:r>
              <a:rPr lang="en-US" sz="2500" b="1" dirty="0" err="1" smtClean="0">
                <a:solidFill>
                  <a:srgbClr val="FF9900"/>
                </a:solidFill>
              </a:rPr>
              <a:t>हैं</a:t>
            </a:r>
            <a:r>
              <a:rPr lang="en-US" sz="2500" b="1" dirty="0" smtClean="0">
                <a:solidFill>
                  <a:srgbClr val="FF9900"/>
                </a:solidFill>
              </a:rPr>
              <a:t> !!</a:t>
            </a:r>
            <a:endParaRPr lang="en-IN" sz="2500" b="1" dirty="0">
              <a:solidFill>
                <a:srgbClr val="FF99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endParaRPr lang="en-IN" dirty="0" smtClean="0"/>
          </a:p>
        </p:txBody>
      </p:sp>
      <p:sp>
        <p:nvSpPr>
          <p:cNvPr id="535556" name="Text Box 5"/>
          <p:cNvSpPr txBox="1">
            <a:spLocks noChangeArrowheads="1"/>
          </p:cNvSpPr>
          <p:nvPr/>
        </p:nvSpPr>
        <p:spPr bwMode="auto">
          <a:xfrm>
            <a:off x="457200" y="1066800"/>
            <a:ext cx="8305800" cy="4815164"/>
          </a:xfrm>
          <a:prstGeom prst="rect">
            <a:avLst/>
          </a:prstGeom>
          <a:noFill/>
          <a:ln w="9525" algn="ctr">
            <a:noFill/>
            <a:miter lim="800000"/>
            <a:headEnd/>
            <a:tailEnd/>
          </a:ln>
        </p:spPr>
        <p:txBody>
          <a:bodyPr>
            <a:spAutoFit/>
          </a:bodyPr>
          <a:lstStyle/>
          <a:p>
            <a:pPr marL="342900" indent="-342900">
              <a:lnSpc>
                <a:spcPct val="90000"/>
              </a:lnSpc>
            </a:pPr>
            <a:endParaRPr lang="en-US" sz="3300" dirty="0">
              <a:solidFill>
                <a:srgbClr val="FF9900"/>
              </a:solidFill>
            </a:endParaRPr>
          </a:p>
          <a:p>
            <a:pPr marL="342900" indent="-342900">
              <a:lnSpc>
                <a:spcPct val="90000"/>
              </a:lnSpc>
            </a:pPr>
            <a:r>
              <a:rPr lang="hi-IN" sz="3300" b="1" dirty="0" smtClean="0">
                <a:solidFill>
                  <a:srgbClr val="FF9900"/>
                </a:solidFill>
              </a:rPr>
              <a:t>फिर </a:t>
            </a:r>
            <a:r>
              <a:rPr lang="en-US" sz="3300" b="1" dirty="0" err="1" smtClean="0">
                <a:solidFill>
                  <a:srgbClr val="FF9900"/>
                </a:solidFill>
              </a:rPr>
              <a:t>से</a:t>
            </a:r>
            <a:r>
              <a:rPr lang="en-US" sz="3300" b="1" dirty="0" smtClean="0">
                <a:solidFill>
                  <a:srgbClr val="FF9900"/>
                </a:solidFill>
              </a:rPr>
              <a:t> </a:t>
            </a:r>
            <a:r>
              <a:rPr lang="hi-IN" sz="3300" b="1" dirty="0" smtClean="0">
                <a:solidFill>
                  <a:srgbClr val="FF9900"/>
                </a:solidFill>
              </a:rPr>
              <a:t>देखिये, ऐसा </a:t>
            </a:r>
            <a:r>
              <a:rPr lang="en-US" sz="3300" b="1" dirty="0" err="1" smtClean="0">
                <a:solidFill>
                  <a:srgbClr val="FF9900"/>
                </a:solidFill>
              </a:rPr>
              <a:t>नहीं</a:t>
            </a:r>
            <a:r>
              <a:rPr lang="en-US" sz="3300" b="1" dirty="0" smtClean="0">
                <a:solidFill>
                  <a:srgbClr val="FF9900"/>
                </a:solidFill>
              </a:rPr>
              <a:t> </a:t>
            </a:r>
            <a:r>
              <a:rPr lang="en-US" sz="3300" b="1" dirty="0" err="1" smtClean="0">
                <a:solidFill>
                  <a:srgbClr val="FF9900"/>
                </a:solidFill>
              </a:rPr>
              <a:t>है</a:t>
            </a:r>
            <a:r>
              <a:rPr lang="en-US" sz="3300" b="1" dirty="0" smtClean="0">
                <a:solidFill>
                  <a:srgbClr val="FF9900"/>
                </a:solidFill>
              </a:rPr>
              <a:t> </a:t>
            </a:r>
            <a:r>
              <a:rPr lang="en-US" sz="3300" b="1" dirty="0" err="1" smtClean="0">
                <a:solidFill>
                  <a:srgbClr val="FF9900"/>
                </a:solidFill>
              </a:rPr>
              <a:t>कि</a:t>
            </a:r>
            <a:r>
              <a:rPr lang="en-US" sz="3300" b="1" dirty="0" smtClean="0">
                <a:solidFill>
                  <a:srgbClr val="FF9900"/>
                </a:solidFill>
              </a:rPr>
              <a:t> </a:t>
            </a:r>
            <a:r>
              <a:rPr lang="en-US" sz="3300" b="1" dirty="0" err="1" smtClean="0">
                <a:solidFill>
                  <a:srgbClr val="FF9900"/>
                </a:solidFill>
              </a:rPr>
              <a:t>आय</a:t>
            </a:r>
            <a:r>
              <a:rPr lang="en-US" sz="3300" b="1" dirty="0" smtClean="0">
                <a:solidFill>
                  <a:srgbClr val="FF9900"/>
                </a:solidFill>
              </a:rPr>
              <a:t> </a:t>
            </a:r>
            <a:r>
              <a:rPr lang="en-US" sz="3300" b="1" dirty="0" err="1" smtClean="0">
                <a:solidFill>
                  <a:srgbClr val="FF9900"/>
                </a:solidFill>
              </a:rPr>
              <a:t>नहीं</a:t>
            </a:r>
            <a:r>
              <a:rPr lang="en-US" sz="3300" b="1" dirty="0" smtClean="0">
                <a:solidFill>
                  <a:srgbClr val="FF9900"/>
                </a:solidFill>
              </a:rPr>
              <a:t> </a:t>
            </a:r>
            <a:r>
              <a:rPr lang="en-US" sz="3300" b="1" dirty="0" err="1" smtClean="0">
                <a:solidFill>
                  <a:srgbClr val="FF9900"/>
                </a:solidFill>
              </a:rPr>
              <a:t>है</a:t>
            </a:r>
            <a:r>
              <a:rPr lang="en-US" sz="3300" b="1" dirty="0" smtClean="0">
                <a:solidFill>
                  <a:srgbClr val="FF9900"/>
                </a:solidFill>
              </a:rPr>
              <a:t> ।</a:t>
            </a:r>
          </a:p>
          <a:p>
            <a:pPr marL="342900" indent="-342900">
              <a:lnSpc>
                <a:spcPct val="90000"/>
              </a:lnSpc>
            </a:pPr>
            <a:r>
              <a:rPr lang="en-US" sz="3300" b="1" dirty="0" err="1" smtClean="0">
                <a:solidFill>
                  <a:srgbClr val="FF9900"/>
                </a:solidFill>
              </a:rPr>
              <a:t>सवाल</a:t>
            </a:r>
            <a:r>
              <a:rPr lang="en-US" sz="3300" b="1" dirty="0" smtClean="0">
                <a:solidFill>
                  <a:srgbClr val="FF9900"/>
                </a:solidFill>
              </a:rPr>
              <a:t> </a:t>
            </a:r>
            <a:r>
              <a:rPr lang="en-US" sz="3300" b="1" dirty="0" err="1" smtClean="0">
                <a:solidFill>
                  <a:srgbClr val="FF9900"/>
                </a:solidFill>
              </a:rPr>
              <a:t>यह</a:t>
            </a:r>
            <a:r>
              <a:rPr lang="en-US" sz="3300" b="1" dirty="0" smtClean="0">
                <a:solidFill>
                  <a:srgbClr val="FF9900"/>
                </a:solidFill>
              </a:rPr>
              <a:t> </a:t>
            </a:r>
            <a:r>
              <a:rPr lang="en-US" sz="3300" b="1" dirty="0" err="1" smtClean="0">
                <a:solidFill>
                  <a:srgbClr val="FF9900"/>
                </a:solidFill>
              </a:rPr>
              <a:t>है</a:t>
            </a:r>
            <a:r>
              <a:rPr lang="en-US" sz="3300" b="1" dirty="0" smtClean="0">
                <a:solidFill>
                  <a:srgbClr val="FF9900"/>
                </a:solidFill>
              </a:rPr>
              <a:t> </a:t>
            </a:r>
            <a:r>
              <a:rPr lang="en-US" sz="3300" b="1" dirty="0" err="1" smtClean="0">
                <a:solidFill>
                  <a:srgbClr val="FF9900"/>
                </a:solidFill>
              </a:rPr>
              <a:t>कि</a:t>
            </a:r>
            <a:r>
              <a:rPr lang="en-US" sz="3300" b="1" dirty="0" smtClean="0">
                <a:solidFill>
                  <a:srgbClr val="FF9900"/>
                </a:solidFill>
              </a:rPr>
              <a:t> </a:t>
            </a:r>
            <a:r>
              <a:rPr lang="en-US" sz="3300" b="1" dirty="0" err="1" smtClean="0">
                <a:solidFill>
                  <a:srgbClr val="FF9900"/>
                </a:solidFill>
              </a:rPr>
              <a:t>उसका</a:t>
            </a:r>
            <a:r>
              <a:rPr lang="en-US" sz="3300" b="1" dirty="0" smtClean="0">
                <a:solidFill>
                  <a:srgbClr val="FF9900"/>
                </a:solidFill>
              </a:rPr>
              <a:t>  </a:t>
            </a:r>
            <a:r>
              <a:rPr lang="en-US" sz="3300" b="1" dirty="0" err="1" smtClean="0">
                <a:solidFill>
                  <a:srgbClr val="FF9900"/>
                </a:solidFill>
              </a:rPr>
              <a:t>आबंटन</a:t>
            </a:r>
            <a:r>
              <a:rPr lang="en-US" sz="3300" b="1" dirty="0" smtClean="0">
                <a:solidFill>
                  <a:srgbClr val="FF9900"/>
                </a:solidFill>
              </a:rPr>
              <a:t> </a:t>
            </a:r>
            <a:r>
              <a:rPr lang="en-US" sz="3300" b="1" dirty="0" err="1" smtClean="0">
                <a:solidFill>
                  <a:srgbClr val="FF9900"/>
                </a:solidFill>
              </a:rPr>
              <a:t>कैसे</a:t>
            </a:r>
            <a:r>
              <a:rPr lang="en-US" sz="3300" b="1" dirty="0" smtClean="0">
                <a:solidFill>
                  <a:srgbClr val="FF9900"/>
                </a:solidFill>
              </a:rPr>
              <a:t> </a:t>
            </a:r>
            <a:r>
              <a:rPr lang="en-US" sz="3300" b="1" dirty="0" err="1" smtClean="0">
                <a:solidFill>
                  <a:srgbClr val="FF9900"/>
                </a:solidFill>
              </a:rPr>
              <a:t>हो</a:t>
            </a:r>
            <a:r>
              <a:rPr lang="en-US" sz="3300" b="1" dirty="0" smtClean="0">
                <a:solidFill>
                  <a:srgbClr val="FF9900"/>
                </a:solidFill>
              </a:rPr>
              <a:t> </a:t>
            </a:r>
            <a:r>
              <a:rPr lang="en-US" sz="3300" b="1" dirty="0" err="1" smtClean="0">
                <a:solidFill>
                  <a:srgbClr val="FF9900"/>
                </a:solidFill>
              </a:rPr>
              <a:t>रहा</a:t>
            </a:r>
            <a:r>
              <a:rPr lang="en-US" sz="3300" b="1" dirty="0" smtClean="0">
                <a:solidFill>
                  <a:srgbClr val="FF9900"/>
                </a:solidFill>
              </a:rPr>
              <a:t> </a:t>
            </a:r>
            <a:r>
              <a:rPr lang="en-US" sz="3300" b="1" dirty="0" err="1" smtClean="0">
                <a:solidFill>
                  <a:srgbClr val="FF9900"/>
                </a:solidFill>
              </a:rPr>
              <a:t>है</a:t>
            </a:r>
            <a:r>
              <a:rPr lang="en-US" sz="3300" b="1" dirty="0" smtClean="0">
                <a:solidFill>
                  <a:srgbClr val="FF9900"/>
                </a:solidFill>
              </a:rPr>
              <a:t>…</a:t>
            </a:r>
          </a:p>
          <a:p>
            <a:pPr marL="342900" indent="-342900">
              <a:lnSpc>
                <a:spcPct val="90000"/>
              </a:lnSpc>
            </a:pPr>
            <a:endParaRPr lang="en-US" sz="3300" b="1" dirty="0">
              <a:solidFill>
                <a:srgbClr val="FF9900"/>
              </a:solidFill>
            </a:endParaRPr>
          </a:p>
          <a:p>
            <a:pPr marL="342900" indent="-342900">
              <a:lnSpc>
                <a:spcPct val="90000"/>
              </a:lnSpc>
            </a:pPr>
            <a:r>
              <a:rPr lang="hi-IN" sz="3300" b="1" dirty="0" smtClean="0">
                <a:solidFill>
                  <a:srgbClr val="FF9900"/>
                </a:solidFill>
              </a:rPr>
              <a:t>और ऐसा तो है नहीं की गरीब काम नहीं कर रहा...</a:t>
            </a:r>
          </a:p>
          <a:p>
            <a:pPr marL="342900" indent="-342900">
              <a:lnSpc>
                <a:spcPct val="90000"/>
              </a:lnSpc>
            </a:pPr>
            <a:endParaRPr lang="hi-IN" sz="3300" b="1" dirty="0" smtClean="0">
              <a:solidFill>
                <a:srgbClr val="FF9900"/>
              </a:solidFill>
            </a:endParaRPr>
          </a:p>
          <a:p>
            <a:pPr marL="342900" indent="-342900">
              <a:lnSpc>
                <a:spcPct val="90000"/>
              </a:lnSpc>
            </a:pPr>
            <a:r>
              <a:rPr lang="en-US" sz="3300" b="1" dirty="0" err="1" smtClean="0">
                <a:solidFill>
                  <a:srgbClr val="FF9900"/>
                </a:solidFill>
              </a:rPr>
              <a:t>तो</a:t>
            </a:r>
            <a:r>
              <a:rPr lang="en-US" sz="3300" b="1" dirty="0" smtClean="0">
                <a:solidFill>
                  <a:srgbClr val="FF9900"/>
                </a:solidFill>
              </a:rPr>
              <a:t> </a:t>
            </a:r>
            <a:r>
              <a:rPr lang="en-US" sz="3300" b="1" dirty="0" err="1" smtClean="0">
                <a:solidFill>
                  <a:srgbClr val="FF9900"/>
                </a:solidFill>
              </a:rPr>
              <a:t>यह</a:t>
            </a:r>
            <a:r>
              <a:rPr lang="en-US" sz="3300" b="1" dirty="0" smtClean="0">
                <a:solidFill>
                  <a:srgbClr val="FF9900"/>
                </a:solidFill>
              </a:rPr>
              <a:t> </a:t>
            </a:r>
            <a:r>
              <a:rPr lang="en-US" sz="3300" b="1" dirty="0" err="1" smtClean="0">
                <a:solidFill>
                  <a:srgbClr val="FF9900"/>
                </a:solidFill>
              </a:rPr>
              <a:t>सवाल</a:t>
            </a:r>
            <a:r>
              <a:rPr lang="en-US" sz="3300" b="1" dirty="0" smtClean="0">
                <a:solidFill>
                  <a:srgbClr val="FF9900"/>
                </a:solidFill>
              </a:rPr>
              <a:t> </a:t>
            </a:r>
            <a:r>
              <a:rPr lang="en-US" sz="3300" b="1" dirty="0" err="1" smtClean="0">
                <a:solidFill>
                  <a:srgbClr val="FF9900"/>
                </a:solidFill>
              </a:rPr>
              <a:t>उठता</a:t>
            </a:r>
            <a:r>
              <a:rPr lang="en-US" sz="3300" b="1" dirty="0" smtClean="0">
                <a:solidFill>
                  <a:srgbClr val="FF9900"/>
                </a:solidFill>
              </a:rPr>
              <a:t> </a:t>
            </a:r>
            <a:r>
              <a:rPr lang="en-US" sz="3300" b="1" dirty="0" err="1" smtClean="0">
                <a:solidFill>
                  <a:srgbClr val="FF9900"/>
                </a:solidFill>
              </a:rPr>
              <a:t>है</a:t>
            </a:r>
            <a:r>
              <a:rPr lang="en-US" sz="3300" b="1" dirty="0" smtClean="0">
                <a:solidFill>
                  <a:srgbClr val="FF9900"/>
                </a:solidFill>
              </a:rPr>
              <a:t>: </a:t>
            </a:r>
            <a:r>
              <a:rPr lang="en-US" sz="3300" b="1" dirty="0" err="1" smtClean="0">
                <a:solidFill>
                  <a:srgbClr val="FF9900"/>
                </a:solidFill>
              </a:rPr>
              <a:t>किसी</a:t>
            </a:r>
            <a:r>
              <a:rPr lang="en-US" sz="3300" b="1" dirty="0" smtClean="0">
                <a:solidFill>
                  <a:srgbClr val="FF9900"/>
                </a:solidFill>
              </a:rPr>
              <a:t> </a:t>
            </a:r>
            <a:r>
              <a:rPr lang="en-US" sz="3300" b="1" dirty="0" err="1" smtClean="0">
                <a:solidFill>
                  <a:srgbClr val="FF9900"/>
                </a:solidFill>
              </a:rPr>
              <a:t>भी</a:t>
            </a:r>
            <a:r>
              <a:rPr lang="en-US" sz="3300" b="1" dirty="0" smtClean="0">
                <a:solidFill>
                  <a:srgbClr val="FF9900"/>
                </a:solidFill>
              </a:rPr>
              <a:t> </a:t>
            </a:r>
            <a:r>
              <a:rPr lang="en-US" sz="3300" b="1" dirty="0" err="1" smtClean="0">
                <a:solidFill>
                  <a:srgbClr val="FF9900"/>
                </a:solidFill>
              </a:rPr>
              <a:t>अर्थव्यवस्था</a:t>
            </a:r>
            <a:r>
              <a:rPr lang="en-US" sz="3300" b="1" dirty="0" smtClean="0">
                <a:solidFill>
                  <a:srgbClr val="FF9900"/>
                </a:solidFill>
              </a:rPr>
              <a:t> </a:t>
            </a:r>
            <a:r>
              <a:rPr lang="en-US" sz="3300" b="1" dirty="0" err="1" smtClean="0">
                <a:solidFill>
                  <a:srgbClr val="FF9900"/>
                </a:solidFill>
              </a:rPr>
              <a:t>में</a:t>
            </a:r>
            <a:r>
              <a:rPr lang="en-US" sz="3300" b="1" dirty="0" smtClean="0">
                <a:solidFill>
                  <a:srgbClr val="FF9900"/>
                </a:solidFill>
              </a:rPr>
              <a:t> </a:t>
            </a:r>
            <a:r>
              <a:rPr lang="en-US" sz="3300" b="1" dirty="0" err="1" smtClean="0">
                <a:solidFill>
                  <a:srgbClr val="FF9900"/>
                </a:solidFill>
              </a:rPr>
              <a:t>यह</a:t>
            </a:r>
            <a:r>
              <a:rPr lang="en-US" sz="3300" b="1" dirty="0" smtClean="0">
                <a:solidFill>
                  <a:srgbClr val="FF9900"/>
                </a:solidFill>
              </a:rPr>
              <a:t> </a:t>
            </a:r>
            <a:r>
              <a:rPr lang="en-US" sz="3300" b="1" dirty="0" err="1" smtClean="0">
                <a:solidFill>
                  <a:srgbClr val="FF9900"/>
                </a:solidFill>
              </a:rPr>
              <a:t>कैसे</a:t>
            </a:r>
            <a:r>
              <a:rPr lang="en-US" sz="3300" b="1" dirty="0" smtClean="0">
                <a:solidFill>
                  <a:srgbClr val="FF9900"/>
                </a:solidFill>
              </a:rPr>
              <a:t> </a:t>
            </a:r>
            <a:r>
              <a:rPr lang="en-US" sz="3300" b="1" dirty="0" err="1" smtClean="0">
                <a:solidFill>
                  <a:srgbClr val="FF9900"/>
                </a:solidFill>
              </a:rPr>
              <a:t>निर्धारित</a:t>
            </a:r>
            <a:r>
              <a:rPr lang="en-US" sz="3300" b="1" dirty="0" smtClean="0">
                <a:solidFill>
                  <a:srgbClr val="FF9900"/>
                </a:solidFill>
              </a:rPr>
              <a:t> </a:t>
            </a:r>
            <a:r>
              <a:rPr lang="en-US" sz="3300" b="1" dirty="0" err="1" smtClean="0">
                <a:solidFill>
                  <a:srgbClr val="FF9900"/>
                </a:solidFill>
              </a:rPr>
              <a:t>होता</a:t>
            </a:r>
            <a:r>
              <a:rPr lang="en-US" sz="3300" b="1" dirty="0" smtClean="0">
                <a:solidFill>
                  <a:srgbClr val="FF9900"/>
                </a:solidFill>
              </a:rPr>
              <a:t> </a:t>
            </a:r>
            <a:r>
              <a:rPr lang="en-US" sz="3300" b="1" dirty="0" err="1" smtClean="0">
                <a:solidFill>
                  <a:srgbClr val="FF9900"/>
                </a:solidFill>
              </a:rPr>
              <a:t>है</a:t>
            </a:r>
            <a:r>
              <a:rPr lang="en-US" sz="3300" b="1" dirty="0" smtClean="0">
                <a:solidFill>
                  <a:srgbClr val="FF9900"/>
                </a:solidFill>
              </a:rPr>
              <a:t> </a:t>
            </a:r>
            <a:r>
              <a:rPr lang="en-US" sz="3300" b="1" dirty="0" err="1" smtClean="0">
                <a:solidFill>
                  <a:srgbClr val="FF9900"/>
                </a:solidFill>
              </a:rPr>
              <a:t>कि</a:t>
            </a:r>
            <a:r>
              <a:rPr lang="en-US" sz="3300" b="1" dirty="0" smtClean="0">
                <a:solidFill>
                  <a:srgbClr val="FF9900"/>
                </a:solidFill>
              </a:rPr>
              <a:t> , “</a:t>
            </a:r>
            <a:r>
              <a:rPr lang="en-US" sz="3300" b="1" dirty="0" err="1" smtClean="0">
                <a:solidFill>
                  <a:srgbClr val="FF9900"/>
                </a:solidFill>
              </a:rPr>
              <a:t>किस</a:t>
            </a:r>
            <a:r>
              <a:rPr lang="en-US" sz="3300" b="1" dirty="0" smtClean="0">
                <a:solidFill>
                  <a:srgbClr val="FF9900"/>
                </a:solidFill>
              </a:rPr>
              <a:t> </a:t>
            </a:r>
            <a:r>
              <a:rPr lang="en-US" sz="3300" b="1" dirty="0" err="1" smtClean="0">
                <a:solidFill>
                  <a:srgbClr val="FF9900"/>
                </a:solidFill>
              </a:rPr>
              <a:t>काम</a:t>
            </a:r>
            <a:r>
              <a:rPr lang="en-US" sz="3300" b="1" dirty="0" smtClean="0">
                <a:solidFill>
                  <a:srgbClr val="FF9900"/>
                </a:solidFill>
              </a:rPr>
              <a:t> </a:t>
            </a:r>
            <a:r>
              <a:rPr lang="en-US" sz="3300" b="1" dirty="0" err="1" smtClean="0">
                <a:solidFill>
                  <a:srgbClr val="FF9900"/>
                </a:solidFill>
              </a:rPr>
              <a:t>के</a:t>
            </a:r>
            <a:r>
              <a:rPr lang="en-US" sz="3300" b="1" dirty="0" smtClean="0">
                <a:solidFill>
                  <a:srgbClr val="FF9900"/>
                </a:solidFill>
              </a:rPr>
              <a:t> </a:t>
            </a:r>
            <a:r>
              <a:rPr lang="en-US" sz="3300" b="1" dirty="0" err="1" smtClean="0">
                <a:solidFill>
                  <a:srgbClr val="FF9900"/>
                </a:solidFill>
              </a:rPr>
              <a:t>एवज</a:t>
            </a:r>
            <a:r>
              <a:rPr lang="en-US" sz="3300" b="1" dirty="0" smtClean="0">
                <a:solidFill>
                  <a:srgbClr val="FF9900"/>
                </a:solidFill>
              </a:rPr>
              <a:t> </a:t>
            </a:r>
            <a:r>
              <a:rPr lang="en-US" sz="3300" b="1" dirty="0" err="1" smtClean="0">
                <a:solidFill>
                  <a:srgbClr val="FF9900"/>
                </a:solidFill>
              </a:rPr>
              <a:t>में</a:t>
            </a:r>
            <a:r>
              <a:rPr lang="en-US" sz="3300" b="1" dirty="0" smtClean="0">
                <a:solidFill>
                  <a:srgbClr val="FF9900"/>
                </a:solidFill>
              </a:rPr>
              <a:t> </a:t>
            </a:r>
            <a:r>
              <a:rPr lang="en-US" sz="3300" b="1" dirty="0" err="1" smtClean="0">
                <a:solidFill>
                  <a:srgbClr val="FF9900"/>
                </a:solidFill>
              </a:rPr>
              <a:t>कितनी</a:t>
            </a:r>
            <a:r>
              <a:rPr lang="en-US" sz="3300" b="1" dirty="0" smtClean="0">
                <a:solidFill>
                  <a:srgbClr val="FF9900"/>
                </a:solidFill>
              </a:rPr>
              <a:t> </a:t>
            </a:r>
            <a:r>
              <a:rPr lang="en-US" sz="3300" b="1" dirty="0" err="1" smtClean="0">
                <a:solidFill>
                  <a:srgbClr val="FF9900"/>
                </a:solidFill>
              </a:rPr>
              <a:t>आय</a:t>
            </a:r>
            <a:r>
              <a:rPr lang="en-US" sz="3300" b="1" dirty="0" smtClean="0">
                <a:solidFill>
                  <a:srgbClr val="FF9900"/>
                </a:solidFill>
              </a:rPr>
              <a:t> </a:t>
            </a:r>
            <a:r>
              <a:rPr lang="en-US" sz="3300" b="1" dirty="0" err="1" smtClean="0">
                <a:solidFill>
                  <a:srgbClr val="FF9900"/>
                </a:solidFill>
              </a:rPr>
              <a:t>मिलेगी</a:t>
            </a:r>
            <a:r>
              <a:rPr lang="en-US" sz="3300" b="1" dirty="0" smtClean="0">
                <a:solidFill>
                  <a:srgbClr val="FF9900"/>
                </a:solidFill>
              </a:rPr>
              <a:t>?” </a:t>
            </a:r>
            <a:endParaRPr lang="en-IN" sz="3300" b="1" dirty="0" smtClean="0">
              <a:solidFill>
                <a:srgbClr val="FF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5556">
                                            <p:txEl>
                                              <p:pRg st="1" end="1"/>
                                            </p:txEl>
                                          </p:spTgt>
                                        </p:tgtEl>
                                        <p:attrNameLst>
                                          <p:attrName>style.visibility</p:attrName>
                                        </p:attrNameLst>
                                      </p:cBhvr>
                                      <p:to>
                                        <p:strVal val="visible"/>
                                      </p:to>
                                    </p:set>
                                    <p:animEffect transition="in" filter="wipe(left)">
                                      <p:cBhvr>
                                        <p:cTn id="7" dur="500"/>
                                        <p:tgtEl>
                                          <p:spTgt spid="53555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35556">
                                            <p:txEl>
                                              <p:pRg st="2" end="2"/>
                                            </p:txEl>
                                          </p:spTgt>
                                        </p:tgtEl>
                                        <p:attrNameLst>
                                          <p:attrName>style.visibility</p:attrName>
                                        </p:attrNameLst>
                                      </p:cBhvr>
                                      <p:to>
                                        <p:strVal val="visible"/>
                                      </p:to>
                                    </p:set>
                                    <p:animEffect transition="in" filter="wipe(left)">
                                      <p:cBhvr>
                                        <p:cTn id="12" dur="500"/>
                                        <p:tgtEl>
                                          <p:spTgt spid="53555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35556">
                                            <p:txEl>
                                              <p:pRg st="4" end="4"/>
                                            </p:txEl>
                                          </p:spTgt>
                                        </p:tgtEl>
                                        <p:attrNameLst>
                                          <p:attrName>style.visibility</p:attrName>
                                        </p:attrNameLst>
                                      </p:cBhvr>
                                      <p:to>
                                        <p:strVal val="visible"/>
                                      </p:to>
                                    </p:set>
                                    <p:animEffect transition="in" filter="wipe(left)">
                                      <p:cBhvr>
                                        <p:cTn id="17" dur="500"/>
                                        <p:tgtEl>
                                          <p:spTgt spid="53555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35556">
                                            <p:txEl>
                                              <p:pRg st="6" end="6"/>
                                            </p:txEl>
                                          </p:spTgt>
                                        </p:tgtEl>
                                        <p:attrNameLst>
                                          <p:attrName>style.visibility</p:attrName>
                                        </p:attrNameLst>
                                      </p:cBhvr>
                                      <p:to>
                                        <p:strVal val="visible"/>
                                      </p:to>
                                    </p:set>
                                    <p:animEffect transition="in" filter="wipe(left)">
                                      <p:cBhvr>
                                        <p:cTn id="22" dur="500"/>
                                        <p:tgtEl>
                                          <p:spTgt spid="53555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ctrTitle"/>
          </p:nvPr>
        </p:nvSpPr>
        <p:spPr>
          <a:xfrm>
            <a:off x="685800" y="1044575"/>
            <a:ext cx="7772400" cy="1470025"/>
          </a:xfrm>
        </p:spPr>
        <p:txBody>
          <a:bodyPr/>
          <a:lstStyle/>
          <a:p>
            <a:pPr algn="ctr"/>
            <a:r>
              <a:rPr lang="en-US" sz="3600" dirty="0" err="1" smtClean="0"/>
              <a:t>इन</a:t>
            </a:r>
            <a:r>
              <a:rPr lang="en-US" sz="3600" dirty="0" smtClean="0"/>
              <a:t> </a:t>
            </a:r>
            <a:r>
              <a:rPr lang="en-US" sz="3600" dirty="0" err="1" smtClean="0"/>
              <a:t>समस्याओं</a:t>
            </a:r>
            <a:r>
              <a:rPr lang="en-US" sz="3600" dirty="0" smtClean="0"/>
              <a:t> </a:t>
            </a:r>
            <a:r>
              <a:rPr lang="en-US" sz="3600" dirty="0" err="1" smtClean="0"/>
              <a:t>का</a:t>
            </a:r>
            <a:r>
              <a:rPr lang="en-US" sz="3600" dirty="0" smtClean="0"/>
              <a:t> </a:t>
            </a:r>
            <a:r>
              <a:rPr lang="en-US" sz="3600" dirty="0" err="1" smtClean="0"/>
              <a:t>ज़िक्र</a:t>
            </a:r>
            <a:r>
              <a:rPr lang="en-US" sz="3600" dirty="0" smtClean="0"/>
              <a:t> </a:t>
            </a:r>
            <a:r>
              <a:rPr lang="en-US" sz="3600" dirty="0" err="1" smtClean="0"/>
              <a:t>आता</a:t>
            </a:r>
            <a:r>
              <a:rPr lang="en-US" sz="3600" dirty="0" smtClean="0"/>
              <a:t> </a:t>
            </a:r>
            <a:r>
              <a:rPr lang="en-US" sz="3600" dirty="0" err="1" smtClean="0"/>
              <a:t>है</a:t>
            </a:r>
            <a:r>
              <a:rPr lang="en-US" sz="3600" dirty="0" smtClean="0"/>
              <a:t> </a:t>
            </a:r>
            <a:r>
              <a:rPr lang="en-US" sz="3600" dirty="0" err="1" smtClean="0"/>
              <a:t>तो</a:t>
            </a:r>
            <a:r>
              <a:rPr lang="en-US" sz="3600" dirty="0" smtClean="0"/>
              <a:t> </a:t>
            </a:r>
            <a:r>
              <a:rPr lang="en-US" sz="3600" dirty="0" err="1" smtClean="0"/>
              <a:t>आज</a:t>
            </a:r>
            <a:r>
              <a:rPr lang="en-US" sz="3600" dirty="0" smtClean="0"/>
              <a:t> </a:t>
            </a:r>
            <a:r>
              <a:rPr lang="en-US" sz="3600" dirty="0" err="1" smtClean="0"/>
              <a:t>का</a:t>
            </a:r>
            <a:r>
              <a:rPr lang="en-US" sz="3600" dirty="0" smtClean="0"/>
              <a:t> </a:t>
            </a:r>
            <a:r>
              <a:rPr lang="en-US" sz="3600" dirty="0" err="1" smtClean="0"/>
              <a:t>मुख्यधारा</a:t>
            </a:r>
            <a:r>
              <a:rPr lang="en-US" sz="3600" dirty="0" smtClean="0"/>
              <a:t> </a:t>
            </a:r>
            <a:r>
              <a:rPr lang="en-US" sz="3600" dirty="0" err="1" smtClean="0"/>
              <a:t>अर्थशास्त्र</a:t>
            </a:r>
            <a:r>
              <a:rPr lang="en-US" sz="3600" dirty="0" smtClean="0"/>
              <a:t> </a:t>
            </a:r>
            <a:r>
              <a:rPr lang="en-US" sz="3600" dirty="0" err="1" smtClean="0"/>
              <a:t>यही</a:t>
            </a:r>
            <a:r>
              <a:rPr lang="en-US" sz="3600" dirty="0" smtClean="0"/>
              <a:t> </a:t>
            </a:r>
            <a:r>
              <a:rPr lang="en-US" sz="3600" dirty="0" err="1" smtClean="0"/>
              <a:t>कहता</a:t>
            </a:r>
            <a:r>
              <a:rPr lang="en-US" sz="3600" dirty="0" smtClean="0"/>
              <a:t> </a:t>
            </a:r>
            <a:r>
              <a:rPr lang="en-US" sz="3600" dirty="0" err="1" smtClean="0"/>
              <a:t>हैं</a:t>
            </a:r>
            <a:r>
              <a:rPr lang="en-US" sz="3600" dirty="0" smtClean="0"/>
              <a:t> </a:t>
            </a:r>
            <a:r>
              <a:rPr lang="en-US" sz="3600" dirty="0" err="1" smtClean="0"/>
              <a:t>कि</a:t>
            </a:r>
            <a:r>
              <a:rPr lang="en-US" sz="3600" dirty="0" smtClean="0"/>
              <a:t>: </a:t>
            </a:r>
            <a:br>
              <a:rPr lang="en-US" sz="3600" dirty="0" smtClean="0"/>
            </a:br>
            <a:r>
              <a:rPr lang="en-US" sz="3600" dirty="0" smtClean="0"/>
              <a:t/>
            </a:r>
            <a:br>
              <a:rPr lang="en-US" sz="3600" dirty="0" smtClean="0"/>
            </a:br>
            <a:r>
              <a:rPr lang="en-US" sz="3600" dirty="0" smtClean="0">
                <a:solidFill>
                  <a:srgbClr val="FF9900"/>
                </a:solidFill>
              </a:rPr>
              <a:t>GDP </a:t>
            </a:r>
            <a:r>
              <a:rPr lang="en-US" sz="3600" dirty="0" err="1" smtClean="0">
                <a:solidFill>
                  <a:srgbClr val="FF9900"/>
                </a:solidFill>
              </a:rPr>
              <a:t>में</a:t>
            </a:r>
            <a:r>
              <a:rPr lang="en-US" sz="3600" dirty="0" smtClean="0">
                <a:solidFill>
                  <a:srgbClr val="FF9900"/>
                </a:solidFill>
              </a:rPr>
              <a:t> </a:t>
            </a:r>
            <a:r>
              <a:rPr lang="en-US" sz="3600" dirty="0" err="1" smtClean="0">
                <a:solidFill>
                  <a:srgbClr val="FF9900"/>
                </a:solidFill>
              </a:rPr>
              <a:t>बढत</a:t>
            </a:r>
            <a:r>
              <a:rPr lang="en-US" sz="3600" dirty="0" smtClean="0">
                <a:solidFill>
                  <a:srgbClr val="FF9900"/>
                </a:solidFill>
              </a:rPr>
              <a:t> </a:t>
            </a:r>
            <a:r>
              <a:rPr lang="en-US" sz="3600" dirty="0" err="1" smtClean="0">
                <a:solidFill>
                  <a:srgbClr val="FF9900"/>
                </a:solidFill>
              </a:rPr>
              <a:t>होने</a:t>
            </a:r>
            <a:r>
              <a:rPr lang="en-US" sz="3600" dirty="0" smtClean="0">
                <a:solidFill>
                  <a:srgbClr val="FF9900"/>
                </a:solidFill>
              </a:rPr>
              <a:t> </a:t>
            </a:r>
            <a:r>
              <a:rPr lang="en-US" sz="3600" dirty="0" err="1" smtClean="0">
                <a:solidFill>
                  <a:srgbClr val="FF9900"/>
                </a:solidFill>
              </a:rPr>
              <a:t>से</a:t>
            </a:r>
            <a:r>
              <a:rPr lang="en-US" sz="3600" dirty="0" smtClean="0">
                <a:solidFill>
                  <a:srgbClr val="FF9900"/>
                </a:solidFill>
              </a:rPr>
              <a:t> </a:t>
            </a:r>
            <a:r>
              <a:rPr lang="en-US" sz="3600" dirty="0" err="1" smtClean="0">
                <a:solidFill>
                  <a:srgbClr val="FF9900"/>
                </a:solidFill>
              </a:rPr>
              <a:t>इन</a:t>
            </a:r>
            <a:r>
              <a:rPr lang="en-US" sz="3600" dirty="0" smtClean="0">
                <a:solidFill>
                  <a:srgbClr val="FF9900"/>
                </a:solidFill>
              </a:rPr>
              <a:t> </a:t>
            </a:r>
            <a:r>
              <a:rPr lang="en-US" sz="3600" dirty="0" err="1" smtClean="0">
                <a:solidFill>
                  <a:srgbClr val="FF9900"/>
                </a:solidFill>
              </a:rPr>
              <a:t>सभी</a:t>
            </a:r>
            <a:r>
              <a:rPr lang="en-US" sz="3600" dirty="0" smtClean="0">
                <a:solidFill>
                  <a:srgbClr val="FF9900"/>
                </a:solidFill>
              </a:rPr>
              <a:t> </a:t>
            </a:r>
            <a:r>
              <a:rPr lang="en-US" sz="3600" dirty="0" err="1" smtClean="0">
                <a:solidFill>
                  <a:srgbClr val="FF9900"/>
                </a:solidFill>
              </a:rPr>
              <a:t>का</a:t>
            </a:r>
            <a:r>
              <a:rPr lang="en-US" sz="3600" dirty="0" smtClean="0">
                <a:solidFill>
                  <a:srgbClr val="FF9900"/>
                </a:solidFill>
              </a:rPr>
              <a:t> – </a:t>
            </a:r>
            <a:r>
              <a:rPr lang="en-US" sz="3600" dirty="0" err="1" smtClean="0">
                <a:solidFill>
                  <a:srgbClr val="FF9900"/>
                </a:solidFill>
              </a:rPr>
              <a:t>गरीबी</a:t>
            </a:r>
            <a:r>
              <a:rPr lang="en-US" sz="3600" dirty="0" smtClean="0">
                <a:solidFill>
                  <a:srgbClr val="FF9900"/>
                </a:solidFill>
              </a:rPr>
              <a:t>, </a:t>
            </a:r>
            <a:r>
              <a:rPr lang="en-US" sz="3600" dirty="0" err="1" smtClean="0">
                <a:solidFill>
                  <a:srgbClr val="FF9900"/>
                </a:solidFill>
              </a:rPr>
              <a:t>भुखमरी</a:t>
            </a:r>
            <a:r>
              <a:rPr lang="en-US" sz="3600" dirty="0" smtClean="0">
                <a:solidFill>
                  <a:srgbClr val="FF9900"/>
                </a:solidFill>
              </a:rPr>
              <a:t>, </a:t>
            </a:r>
            <a:r>
              <a:rPr lang="en-US" sz="3600" dirty="0" err="1" smtClean="0">
                <a:solidFill>
                  <a:srgbClr val="FF9900"/>
                </a:solidFill>
              </a:rPr>
              <a:t>नौकरियाँ</a:t>
            </a:r>
            <a:r>
              <a:rPr lang="en-US" sz="3600" dirty="0" smtClean="0">
                <a:solidFill>
                  <a:srgbClr val="FF9900"/>
                </a:solidFill>
              </a:rPr>
              <a:t> </a:t>
            </a:r>
            <a:r>
              <a:rPr lang="en-US" sz="3600" dirty="0" err="1" smtClean="0">
                <a:solidFill>
                  <a:srgbClr val="FF9900"/>
                </a:solidFill>
              </a:rPr>
              <a:t>का</a:t>
            </a:r>
            <a:r>
              <a:rPr lang="en-US" sz="3600" dirty="0" smtClean="0">
                <a:solidFill>
                  <a:srgbClr val="FF9900"/>
                </a:solidFill>
              </a:rPr>
              <a:t> </a:t>
            </a:r>
            <a:r>
              <a:rPr lang="en-US" sz="3600" dirty="0" err="1" smtClean="0">
                <a:solidFill>
                  <a:srgbClr val="FF9900"/>
                </a:solidFill>
              </a:rPr>
              <a:t>निदान</a:t>
            </a:r>
            <a:r>
              <a:rPr lang="en-US" sz="3600" dirty="0" smtClean="0">
                <a:solidFill>
                  <a:srgbClr val="FF9900"/>
                </a:solidFill>
              </a:rPr>
              <a:t> </a:t>
            </a:r>
            <a:r>
              <a:rPr lang="en-US" sz="3600" dirty="0" err="1" smtClean="0">
                <a:solidFill>
                  <a:srgbClr val="FF9900"/>
                </a:solidFill>
              </a:rPr>
              <a:t>है</a:t>
            </a:r>
            <a:endParaRPr lang="en-IN" sz="3600" dirty="0" smtClean="0">
              <a:solidFill>
                <a:srgbClr val="FF9900"/>
              </a:solidFill>
            </a:endParaRPr>
          </a:p>
        </p:txBody>
      </p:sp>
      <p:sp>
        <p:nvSpPr>
          <p:cNvPr id="38915" name="Rectangle 5"/>
          <p:cNvSpPr>
            <a:spLocks noGrp="1" noChangeArrowheads="1"/>
          </p:cNvSpPr>
          <p:nvPr>
            <p:ph type="subTitle" idx="1"/>
          </p:nvPr>
        </p:nvSpPr>
        <p:spPr>
          <a:xfrm>
            <a:off x="685800" y="3124200"/>
            <a:ext cx="7848600" cy="1752600"/>
          </a:xfrm>
        </p:spPr>
        <p:txBody>
          <a:bodyPr/>
          <a:lstStyle/>
          <a:p>
            <a:pPr lvl="1" eaLnBrk="1" hangingPunct="1">
              <a:buFont typeface="Wingdings" pitchFamily="2" charset="2"/>
              <a:buChar char="n"/>
            </a:pPr>
            <a:r>
              <a:rPr lang="en-US" sz="2800" dirty="0" smtClean="0"/>
              <a:t>‘Enlarge the pie’ so that we can have more for the poor</a:t>
            </a:r>
          </a:p>
          <a:p>
            <a:pPr lvl="1" eaLnBrk="1" hangingPunct="1"/>
            <a:r>
              <a:rPr lang="en-US" sz="2800" dirty="0" err="1" smtClean="0"/>
              <a:t>कुल</a:t>
            </a:r>
            <a:r>
              <a:rPr lang="en-US" sz="2800" dirty="0" smtClean="0"/>
              <a:t> </a:t>
            </a:r>
            <a:r>
              <a:rPr lang="en-US" sz="2800" dirty="0" err="1" smtClean="0"/>
              <a:t>कोष</a:t>
            </a:r>
            <a:r>
              <a:rPr lang="en-US" sz="2800" dirty="0" smtClean="0"/>
              <a:t> </a:t>
            </a:r>
            <a:r>
              <a:rPr lang="en-US" sz="2800" dirty="0" err="1" smtClean="0"/>
              <a:t>बढाओ</a:t>
            </a:r>
            <a:r>
              <a:rPr lang="en-US" sz="2800" dirty="0" smtClean="0"/>
              <a:t>, </a:t>
            </a:r>
            <a:r>
              <a:rPr lang="en-US" sz="2800" dirty="0" err="1" smtClean="0"/>
              <a:t>तभी</a:t>
            </a:r>
            <a:r>
              <a:rPr lang="en-US" sz="2800" dirty="0" smtClean="0"/>
              <a:t> </a:t>
            </a:r>
            <a:r>
              <a:rPr lang="en-US" sz="2800" dirty="0" err="1" smtClean="0"/>
              <a:t>तो</a:t>
            </a:r>
            <a:r>
              <a:rPr lang="en-US" sz="2800" dirty="0" smtClean="0"/>
              <a:t> </a:t>
            </a:r>
            <a:r>
              <a:rPr lang="en-US" sz="2800" dirty="0" err="1" smtClean="0"/>
              <a:t>गरीबों</a:t>
            </a:r>
            <a:r>
              <a:rPr lang="en-US" sz="2800" dirty="0" smtClean="0"/>
              <a:t> </a:t>
            </a:r>
            <a:r>
              <a:rPr lang="en-US" sz="2800" dirty="0" err="1" smtClean="0"/>
              <a:t>के</a:t>
            </a:r>
            <a:r>
              <a:rPr lang="en-US" sz="2800" dirty="0" smtClean="0"/>
              <a:t> </a:t>
            </a:r>
            <a:r>
              <a:rPr lang="en-US" sz="2800" dirty="0" err="1" smtClean="0"/>
              <a:t>लिये</a:t>
            </a:r>
            <a:r>
              <a:rPr lang="en-US" sz="2800" dirty="0" smtClean="0"/>
              <a:t> </a:t>
            </a:r>
            <a:r>
              <a:rPr lang="en-US" sz="2800" dirty="0" err="1" smtClean="0"/>
              <a:t>भी</a:t>
            </a:r>
            <a:r>
              <a:rPr lang="en-US" sz="2800" dirty="0" smtClean="0"/>
              <a:t> </a:t>
            </a:r>
            <a:r>
              <a:rPr lang="en-US" sz="2800" dirty="0" err="1" smtClean="0"/>
              <a:t>होगा</a:t>
            </a:r>
            <a:endParaRPr lang="en-US" sz="2800" dirty="0" smtClean="0"/>
          </a:p>
          <a:p>
            <a:pPr lvl="1" eaLnBrk="1" hangingPunct="1">
              <a:buFont typeface="Wingdings" pitchFamily="2" charset="2"/>
              <a:buChar char="n"/>
            </a:pPr>
            <a:r>
              <a:rPr lang="en-US" sz="2800" dirty="0" smtClean="0"/>
              <a:t> ‘Wealth shall trickle down’ </a:t>
            </a:r>
          </a:p>
          <a:p>
            <a:pPr lvl="1" eaLnBrk="1" hangingPunct="1"/>
            <a:r>
              <a:rPr lang="en-US" sz="2800" dirty="0" err="1" smtClean="0"/>
              <a:t>बहुतायत</a:t>
            </a:r>
            <a:r>
              <a:rPr lang="en-US" sz="2800" dirty="0" smtClean="0"/>
              <a:t> </a:t>
            </a:r>
            <a:r>
              <a:rPr lang="en-US" sz="2800" dirty="0" err="1" smtClean="0"/>
              <a:t>होने</a:t>
            </a:r>
            <a:r>
              <a:rPr lang="en-US" sz="2800" dirty="0" smtClean="0"/>
              <a:t> </a:t>
            </a:r>
            <a:r>
              <a:rPr lang="en-US" sz="2800" dirty="0" err="1" smtClean="0"/>
              <a:t>से</a:t>
            </a:r>
            <a:r>
              <a:rPr lang="en-US" sz="2800" dirty="0" smtClean="0"/>
              <a:t> </a:t>
            </a:r>
            <a:r>
              <a:rPr lang="en-US" sz="2800" dirty="0" err="1" smtClean="0"/>
              <a:t>अपने</a:t>
            </a:r>
            <a:r>
              <a:rPr lang="en-US" sz="2800" dirty="0" smtClean="0"/>
              <a:t> </a:t>
            </a:r>
            <a:r>
              <a:rPr lang="en-US" sz="2800" dirty="0" err="1" smtClean="0"/>
              <a:t>आप</a:t>
            </a:r>
            <a:r>
              <a:rPr lang="en-US" sz="2800" dirty="0" smtClean="0"/>
              <a:t> </a:t>
            </a:r>
            <a:r>
              <a:rPr lang="en-US" sz="2800" dirty="0" err="1" smtClean="0"/>
              <a:t>ही</a:t>
            </a:r>
            <a:r>
              <a:rPr lang="en-US" sz="2800" dirty="0" smtClean="0"/>
              <a:t> </a:t>
            </a:r>
            <a:r>
              <a:rPr lang="en-US" sz="2800" dirty="0" err="1" smtClean="0"/>
              <a:t>वन्चितों</a:t>
            </a:r>
            <a:r>
              <a:rPr lang="en-US" sz="2800" dirty="0" smtClean="0"/>
              <a:t> </a:t>
            </a:r>
            <a:r>
              <a:rPr lang="en-US" sz="2800" dirty="0" err="1" smtClean="0"/>
              <a:t>तक</a:t>
            </a:r>
            <a:r>
              <a:rPr lang="en-US" sz="2800" dirty="0" smtClean="0"/>
              <a:t> </a:t>
            </a:r>
            <a:r>
              <a:rPr lang="en-US" sz="2800" dirty="0" err="1" smtClean="0"/>
              <a:t>पहुँचेगा</a:t>
            </a:r>
            <a:r>
              <a:rPr lang="en-US" sz="2800" dirty="0" smtClean="0"/>
              <a:t> :’</a:t>
            </a:r>
          </a:p>
          <a:p>
            <a:endParaRPr lang="en-IN"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err="1" smtClean="0"/>
              <a:t>भारत</a:t>
            </a:r>
            <a:r>
              <a:rPr lang="en-US" dirty="0" smtClean="0"/>
              <a:t> – </a:t>
            </a:r>
            <a:r>
              <a:rPr lang="en-US" dirty="0" err="1" smtClean="0"/>
              <a:t>बिना</a:t>
            </a:r>
            <a:r>
              <a:rPr lang="en-US" dirty="0" smtClean="0"/>
              <a:t> </a:t>
            </a:r>
            <a:r>
              <a:rPr lang="en-US" dirty="0" err="1" smtClean="0"/>
              <a:t>रोज़गार</a:t>
            </a:r>
            <a:r>
              <a:rPr lang="en-US" dirty="0" smtClean="0"/>
              <a:t> </a:t>
            </a:r>
            <a:r>
              <a:rPr lang="en-US" dirty="0" err="1" smtClean="0"/>
              <a:t>के</a:t>
            </a:r>
            <a:r>
              <a:rPr lang="en-US" dirty="0" smtClean="0"/>
              <a:t> </a:t>
            </a:r>
            <a:r>
              <a:rPr lang="en-US" dirty="0" err="1" smtClean="0"/>
              <a:t>आर्थिक</a:t>
            </a:r>
            <a:r>
              <a:rPr lang="en-US" dirty="0" smtClean="0"/>
              <a:t> </a:t>
            </a:r>
            <a:r>
              <a:rPr lang="en-US" dirty="0" err="1" smtClean="0"/>
              <a:t>वृद्धि</a:t>
            </a:r>
            <a:endParaRPr lang="en-US" dirty="0" smtClean="0"/>
          </a:p>
        </p:txBody>
      </p:sp>
      <p:sp>
        <p:nvSpPr>
          <p:cNvPr id="41987" name="Content Placeholder 2"/>
          <p:cNvSpPr>
            <a:spLocks noGrp="1"/>
          </p:cNvSpPr>
          <p:nvPr>
            <p:ph idx="1"/>
          </p:nvPr>
        </p:nvSpPr>
        <p:spPr>
          <a:xfrm>
            <a:off x="533400" y="1219200"/>
            <a:ext cx="8153400" cy="4191000"/>
          </a:xfrm>
        </p:spPr>
        <p:txBody>
          <a:bodyPr/>
          <a:lstStyle/>
          <a:p>
            <a:r>
              <a:rPr lang="en-US" sz="2800" dirty="0" smtClean="0"/>
              <a:t>1991 </a:t>
            </a:r>
            <a:r>
              <a:rPr lang="en-US" sz="2800" dirty="0" err="1" smtClean="0"/>
              <a:t>से</a:t>
            </a:r>
            <a:r>
              <a:rPr lang="en-US" sz="2800" dirty="0" smtClean="0"/>
              <a:t> </a:t>
            </a:r>
            <a:r>
              <a:rPr lang="en-US" sz="2800" dirty="0" err="1" smtClean="0"/>
              <a:t>लेकर</a:t>
            </a:r>
            <a:r>
              <a:rPr lang="en-US" sz="2800" dirty="0" smtClean="0"/>
              <a:t> 2012 </a:t>
            </a:r>
            <a:r>
              <a:rPr lang="en-US" sz="2800" dirty="0" err="1" smtClean="0"/>
              <a:t>तक</a:t>
            </a:r>
            <a:r>
              <a:rPr lang="en-US" sz="2800" dirty="0" smtClean="0"/>
              <a:t>, </a:t>
            </a:r>
            <a:r>
              <a:rPr lang="en-US" sz="2800" dirty="0" err="1" smtClean="0"/>
              <a:t>खासकर</a:t>
            </a:r>
            <a:r>
              <a:rPr lang="en-US" sz="2800" dirty="0" smtClean="0"/>
              <a:t> 2003 </a:t>
            </a:r>
            <a:r>
              <a:rPr lang="en-US" sz="2800" dirty="0" err="1" smtClean="0"/>
              <a:t>के</a:t>
            </a:r>
            <a:r>
              <a:rPr lang="en-US" sz="2800" dirty="0" smtClean="0"/>
              <a:t> </a:t>
            </a:r>
            <a:r>
              <a:rPr lang="en-US" sz="2800" dirty="0" err="1" smtClean="0"/>
              <a:t>बाद</a:t>
            </a:r>
            <a:r>
              <a:rPr lang="en-US" sz="2800" dirty="0" smtClean="0"/>
              <a:t>, </a:t>
            </a:r>
            <a:r>
              <a:rPr lang="en-US" sz="2800" dirty="0" err="1" smtClean="0"/>
              <a:t>भारत</a:t>
            </a:r>
            <a:r>
              <a:rPr lang="en-US" sz="2800" dirty="0" smtClean="0"/>
              <a:t> </a:t>
            </a:r>
            <a:r>
              <a:rPr lang="en-US" sz="2800" dirty="0" err="1" smtClean="0"/>
              <a:t>में</a:t>
            </a:r>
            <a:r>
              <a:rPr lang="en-US" sz="2800" dirty="0" smtClean="0"/>
              <a:t> ‘</a:t>
            </a:r>
            <a:r>
              <a:rPr lang="en-US" sz="2800" dirty="0" err="1" smtClean="0"/>
              <a:t>रिकार्ड</a:t>
            </a:r>
            <a:r>
              <a:rPr lang="en-US" sz="2800" dirty="0" smtClean="0"/>
              <a:t> </a:t>
            </a:r>
            <a:r>
              <a:rPr lang="en-US" sz="2800" dirty="0" err="1" smtClean="0"/>
              <a:t>तोड</a:t>
            </a:r>
            <a:r>
              <a:rPr lang="en-US" sz="2800" dirty="0" smtClean="0"/>
              <a:t>़’ </a:t>
            </a:r>
            <a:r>
              <a:rPr lang="en-US" sz="2800" dirty="0" err="1" smtClean="0"/>
              <a:t>आर्थिक</a:t>
            </a:r>
            <a:r>
              <a:rPr lang="en-US" sz="2800" dirty="0" smtClean="0"/>
              <a:t> </a:t>
            </a:r>
            <a:r>
              <a:rPr lang="en-US" sz="2800" dirty="0" err="1" smtClean="0"/>
              <a:t>वृद्धि</a:t>
            </a:r>
            <a:r>
              <a:rPr lang="en-US" sz="2800" dirty="0" smtClean="0"/>
              <a:t> </a:t>
            </a:r>
            <a:r>
              <a:rPr lang="en-US" sz="2800" dirty="0" err="1" smtClean="0"/>
              <a:t>का</a:t>
            </a:r>
            <a:r>
              <a:rPr lang="en-US" sz="2800" dirty="0" smtClean="0"/>
              <a:t> </a:t>
            </a:r>
            <a:r>
              <a:rPr lang="en-US" sz="2800" dirty="0" err="1" smtClean="0"/>
              <a:t>बोलबाला</a:t>
            </a:r>
            <a:r>
              <a:rPr lang="en-US" sz="2800" dirty="0" smtClean="0"/>
              <a:t> </a:t>
            </a:r>
            <a:r>
              <a:rPr lang="en-US" sz="2800" dirty="0" err="1" smtClean="0"/>
              <a:t>रहा</a:t>
            </a:r>
            <a:r>
              <a:rPr lang="en-US" sz="2800" dirty="0" smtClean="0"/>
              <a:t> </a:t>
            </a:r>
            <a:r>
              <a:rPr lang="en-US" sz="2800" dirty="0" err="1" smtClean="0"/>
              <a:t>है</a:t>
            </a:r>
            <a:endParaRPr lang="hi-IN" sz="2800" dirty="0" smtClean="0"/>
          </a:p>
          <a:p>
            <a:endParaRPr lang="en-US" sz="2800" dirty="0" smtClean="0"/>
          </a:p>
          <a:p>
            <a:r>
              <a:rPr lang="en-US" sz="2800" dirty="0" err="1" smtClean="0"/>
              <a:t>इस</a:t>
            </a:r>
            <a:r>
              <a:rPr lang="en-US" sz="2800" dirty="0" smtClean="0"/>
              <a:t> </a:t>
            </a:r>
            <a:r>
              <a:rPr lang="en-US" sz="2800" dirty="0" err="1" smtClean="0"/>
              <a:t>बीच</a:t>
            </a:r>
            <a:r>
              <a:rPr lang="en-US" sz="2800" dirty="0" smtClean="0"/>
              <a:t> </a:t>
            </a:r>
            <a:r>
              <a:rPr lang="en-US" sz="2800" dirty="0" err="1" smtClean="0"/>
              <a:t>संगठित</a:t>
            </a:r>
            <a:r>
              <a:rPr lang="en-US" sz="2800" dirty="0" smtClean="0"/>
              <a:t> </a:t>
            </a:r>
            <a:r>
              <a:rPr lang="en-US" sz="2800" dirty="0" err="1" smtClean="0"/>
              <a:t>क्षेत्र</a:t>
            </a:r>
            <a:r>
              <a:rPr lang="en-US" sz="2800" dirty="0" smtClean="0"/>
              <a:t> </a:t>
            </a:r>
            <a:r>
              <a:rPr lang="en-US" sz="2800" dirty="0" err="1" smtClean="0"/>
              <a:t>में</a:t>
            </a:r>
            <a:r>
              <a:rPr lang="en-US" sz="2800" dirty="0" smtClean="0"/>
              <a:t> </a:t>
            </a:r>
            <a:r>
              <a:rPr lang="en-US" sz="2800" dirty="0" err="1" smtClean="0"/>
              <a:t>नौकरियाँ</a:t>
            </a:r>
            <a:endParaRPr lang="en-US" sz="2800" dirty="0" smtClean="0"/>
          </a:p>
          <a:p>
            <a:pPr lvl="1"/>
            <a:r>
              <a:rPr lang="en-US" dirty="0" smtClean="0"/>
              <a:t>1991: </a:t>
            </a:r>
            <a:r>
              <a:rPr lang="en-US" dirty="0" smtClean="0">
                <a:solidFill>
                  <a:srgbClr val="FF9900"/>
                </a:solidFill>
              </a:rPr>
              <a:t>26.7 </a:t>
            </a:r>
            <a:r>
              <a:rPr lang="en-US" dirty="0" err="1" smtClean="0">
                <a:solidFill>
                  <a:srgbClr val="FF9900"/>
                </a:solidFill>
              </a:rPr>
              <a:t>mn</a:t>
            </a:r>
            <a:r>
              <a:rPr lang="en-US" dirty="0" smtClean="0">
                <a:solidFill>
                  <a:srgbClr val="FF9900"/>
                </a:solidFill>
              </a:rPr>
              <a:t> </a:t>
            </a:r>
            <a:r>
              <a:rPr lang="en-US" dirty="0" smtClean="0"/>
              <a:t>	2012: </a:t>
            </a:r>
            <a:r>
              <a:rPr lang="en-US" dirty="0" smtClean="0">
                <a:solidFill>
                  <a:srgbClr val="FF9900"/>
                </a:solidFill>
              </a:rPr>
              <a:t>29.58 </a:t>
            </a:r>
            <a:r>
              <a:rPr lang="en-US" dirty="0" err="1" smtClean="0">
                <a:solidFill>
                  <a:srgbClr val="FF9900"/>
                </a:solidFill>
              </a:rPr>
              <a:t>mn</a:t>
            </a:r>
            <a:endParaRPr lang="en-US" dirty="0" smtClean="0">
              <a:solidFill>
                <a:srgbClr val="FF9900"/>
              </a:solidFill>
            </a:endParaRPr>
          </a:p>
          <a:p>
            <a:pPr lvl="2"/>
            <a:r>
              <a:rPr lang="en-US" dirty="0" err="1" smtClean="0"/>
              <a:t>इस</a:t>
            </a:r>
            <a:r>
              <a:rPr lang="en-US" dirty="0" smtClean="0"/>
              <a:t> </a:t>
            </a:r>
            <a:r>
              <a:rPr lang="en-US" dirty="0" err="1" smtClean="0"/>
              <a:t>दौरान</a:t>
            </a:r>
            <a:r>
              <a:rPr lang="en-US" dirty="0" smtClean="0"/>
              <a:t> </a:t>
            </a:r>
            <a:r>
              <a:rPr lang="en-US" dirty="0" err="1" smtClean="0"/>
              <a:t>सरकारी</a:t>
            </a:r>
            <a:r>
              <a:rPr lang="en-US" dirty="0" smtClean="0"/>
              <a:t> </a:t>
            </a:r>
            <a:r>
              <a:rPr lang="en-US" dirty="0" err="1" smtClean="0"/>
              <a:t>नौकरियॉ</a:t>
            </a:r>
            <a:r>
              <a:rPr lang="en-US" dirty="0" smtClean="0"/>
              <a:t> 1 </a:t>
            </a:r>
            <a:r>
              <a:rPr lang="en-US" dirty="0" err="1" smtClean="0"/>
              <a:t>mn</a:t>
            </a:r>
            <a:r>
              <a:rPr lang="en-US" dirty="0" smtClean="0"/>
              <a:t> </a:t>
            </a:r>
            <a:r>
              <a:rPr lang="en-US" dirty="0" err="1" smtClean="0"/>
              <a:t>से</a:t>
            </a:r>
            <a:r>
              <a:rPr lang="en-US" dirty="0" smtClean="0"/>
              <a:t> </a:t>
            </a:r>
            <a:r>
              <a:rPr lang="en-US" dirty="0" err="1" smtClean="0"/>
              <a:t>कम</a:t>
            </a:r>
            <a:r>
              <a:rPr lang="en-US" dirty="0" smtClean="0"/>
              <a:t> </a:t>
            </a:r>
            <a:r>
              <a:rPr lang="en-US" dirty="0" err="1" smtClean="0"/>
              <a:t>हुईं</a:t>
            </a:r>
            <a:r>
              <a:rPr lang="en-US" dirty="0" smtClean="0"/>
              <a:t> । </a:t>
            </a:r>
            <a:r>
              <a:rPr lang="en-US" dirty="0" err="1" smtClean="0"/>
              <a:t>अर्थात</a:t>
            </a:r>
            <a:r>
              <a:rPr lang="en-US" dirty="0" smtClean="0"/>
              <a:t> </a:t>
            </a:r>
            <a:r>
              <a:rPr lang="en-US" dirty="0" err="1" smtClean="0"/>
              <a:t>प्राईवेट</a:t>
            </a:r>
            <a:r>
              <a:rPr lang="en-US" dirty="0" smtClean="0"/>
              <a:t> </a:t>
            </a:r>
            <a:r>
              <a:rPr lang="en-US" dirty="0" err="1" smtClean="0"/>
              <a:t>सेक्टर</a:t>
            </a:r>
            <a:r>
              <a:rPr lang="en-US" dirty="0" smtClean="0"/>
              <a:t> </a:t>
            </a:r>
            <a:r>
              <a:rPr lang="en-US" dirty="0" err="1" smtClean="0"/>
              <a:t>में</a:t>
            </a:r>
            <a:r>
              <a:rPr lang="en-US" dirty="0" smtClean="0"/>
              <a:t> 4 </a:t>
            </a:r>
            <a:r>
              <a:rPr lang="en-US" dirty="0" err="1" smtClean="0"/>
              <a:t>mn</a:t>
            </a:r>
            <a:r>
              <a:rPr lang="en-US" dirty="0" smtClean="0"/>
              <a:t> </a:t>
            </a:r>
            <a:r>
              <a:rPr lang="en-US" dirty="0" err="1" smtClean="0"/>
              <a:t>नई</a:t>
            </a:r>
            <a:r>
              <a:rPr lang="en-US" dirty="0" smtClean="0"/>
              <a:t> </a:t>
            </a:r>
            <a:r>
              <a:rPr lang="en-US" dirty="0" err="1" smtClean="0"/>
              <a:t>नौकरियॉ</a:t>
            </a:r>
            <a:r>
              <a:rPr lang="en-US" dirty="0" smtClean="0"/>
              <a:t> </a:t>
            </a:r>
            <a:r>
              <a:rPr lang="en-US" dirty="0" err="1" smtClean="0"/>
              <a:t>बढीं</a:t>
            </a:r>
            <a:endParaRPr lang="en-US" dirty="0" smtClean="0"/>
          </a:p>
          <a:p>
            <a:pPr lvl="1"/>
            <a:r>
              <a:rPr lang="en-US" dirty="0" err="1" smtClean="0"/>
              <a:t>इस</a:t>
            </a:r>
            <a:r>
              <a:rPr lang="en-US" dirty="0" smtClean="0"/>
              <a:t> </a:t>
            </a:r>
            <a:r>
              <a:rPr lang="en-US" dirty="0" err="1" smtClean="0"/>
              <a:t>दौरान</a:t>
            </a:r>
            <a:r>
              <a:rPr lang="en-US" dirty="0" smtClean="0"/>
              <a:t> </a:t>
            </a:r>
            <a:r>
              <a:rPr lang="en-US" dirty="0" err="1" smtClean="0"/>
              <a:t>नौकरी</a:t>
            </a:r>
            <a:r>
              <a:rPr lang="en-US" dirty="0" smtClean="0"/>
              <a:t> </a:t>
            </a:r>
            <a:r>
              <a:rPr lang="en-US" dirty="0" err="1" smtClean="0"/>
              <a:t>ढूढने</a:t>
            </a:r>
            <a:r>
              <a:rPr lang="en-US" dirty="0" smtClean="0"/>
              <a:t> </a:t>
            </a:r>
            <a:r>
              <a:rPr lang="en-US" dirty="0" err="1" smtClean="0"/>
              <a:t>वालों</a:t>
            </a:r>
            <a:r>
              <a:rPr lang="en-US" dirty="0" smtClean="0"/>
              <a:t> </a:t>
            </a:r>
            <a:r>
              <a:rPr lang="en-US" dirty="0" err="1" smtClean="0"/>
              <a:t>में</a:t>
            </a:r>
            <a:r>
              <a:rPr lang="en-US" dirty="0" smtClean="0"/>
              <a:t> </a:t>
            </a:r>
            <a:r>
              <a:rPr lang="en-US" dirty="0" err="1" smtClean="0"/>
              <a:t>बढत</a:t>
            </a:r>
            <a:r>
              <a:rPr lang="en-US" dirty="0" smtClean="0"/>
              <a:t>: </a:t>
            </a:r>
            <a:r>
              <a:rPr lang="en-US" dirty="0" err="1" smtClean="0"/>
              <a:t>लगभग</a:t>
            </a:r>
            <a:r>
              <a:rPr lang="en-US" dirty="0" smtClean="0"/>
              <a:t> 250mn to 450mn </a:t>
            </a:r>
          </a:p>
        </p:txBody>
      </p:sp>
      <p:sp>
        <p:nvSpPr>
          <p:cNvPr id="4" name="Text Box 4"/>
          <p:cNvSpPr txBox="1">
            <a:spLocks noChangeArrowheads="1"/>
          </p:cNvSpPr>
          <p:nvPr/>
        </p:nvSpPr>
        <p:spPr bwMode="auto">
          <a:xfrm>
            <a:off x="609600" y="5410200"/>
            <a:ext cx="7908925" cy="1126462"/>
          </a:xfrm>
          <a:prstGeom prst="rect">
            <a:avLst/>
          </a:prstGeom>
          <a:noFill/>
          <a:ln w="9525" algn="ctr">
            <a:noFill/>
            <a:miter lim="800000"/>
            <a:headEnd/>
            <a:tailEnd/>
          </a:ln>
        </p:spPr>
        <p:txBody>
          <a:bodyPr>
            <a:spAutoFit/>
          </a:bodyPr>
          <a:lstStyle/>
          <a:p>
            <a:r>
              <a:rPr lang="en-US" sz="2800" dirty="0" err="1" smtClean="0">
                <a:solidFill>
                  <a:srgbClr val="FF9900"/>
                </a:solidFill>
              </a:rPr>
              <a:t>एक</a:t>
            </a:r>
            <a:r>
              <a:rPr lang="en-US" sz="2800" dirty="0" smtClean="0">
                <a:solidFill>
                  <a:srgbClr val="FF9900"/>
                </a:solidFill>
              </a:rPr>
              <a:t> </a:t>
            </a:r>
            <a:r>
              <a:rPr lang="en-US" sz="2800" dirty="0" err="1" smtClean="0">
                <a:solidFill>
                  <a:srgbClr val="FF9900"/>
                </a:solidFill>
              </a:rPr>
              <a:t>तरफ़</a:t>
            </a:r>
            <a:r>
              <a:rPr lang="en-US" sz="2800" dirty="0" smtClean="0">
                <a:solidFill>
                  <a:srgbClr val="FF9900"/>
                </a:solidFill>
              </a:rPr>
              <a:t> </a:t>
            </a:r>
            <a:r>
              <a:rPr lang="en-US" sz="2800" dirty="0" err="1" smtClean="0">
                <a:solidFill>
                  <a:srgbClr val="FF9900"/>
                </a:solidFill>
              </a:rPr>
              <a:t>नौकरियों</a:t>
            </a:r>
            <a:r>
              <a:rPr lang="en-US" sz="2800" dirty="0" smtClean="0">
                <a:solidFill>
                  <a:srgbClr val="FF9900"/>
                </a:solidFill>
              </a:rPr>
              <a:t> </a:t>
            </a:r>
            <a:r>
              <a:rPr lang="en-US" sz="2800" dirty="0" err="1" smtClean="0">
                <a:solidFill>
                  <a:srgbClr val="FF9900"/>
                </a:solidFill>
              </a:rPr>
              <a:t>की</a:t>
            </a:r>
            <a:r>
              <a:rPr lang="en-US" sz="2800" dirty="0" smtClean="0">
                <a:solidFill>
                  <a:srgbClr val="FF9900"/>
                </a:solidFill>
              </a:rPr>
              <a:t> </a:t>
            </a:r>
            <a:r>
              <a:rPr lang="en-US" sz="2800" dirty="0" err="1" smtClean="0">
                <a:solidFill>
                  <a:srgbClr val="FF9900"/>
                </a:solidFill>
              </a:rPr>
              <a:t>इतनी</a:t>
            </a:r>
            <a:r>
              <a:rPr lang="en-US" sz="2800" dirty="0" smtClean="0">
                <a:solidFill>
                  <a:srgbClr val="FF9900"/>
                </a:solidFill>
              </a:rPr>
              <a:t> </a:t>
            </a:r>
            <a:r>
              <a:rPr lang="en-US" sz="2800" dirty="0" err="1" smtClean="0">
                <a:solidFill>
                  <a:srgbClr val="FF9900"/>
                </a:solidFill>
              </a:rPr>
              <a:t>कमी</a:t>
            </a:r>
            <a:r>
              <a:rPr lang="en-US" sz="2800" dirty="0" smtClean="0">
                <a:solidFill>
                  <a:srgbClr val="FF9900"/>
                </a:solidFill>
              </a:rPr>
              <a:t> </a:t>
            </a:r>
            <a:r>
              <a:rPr lang="en-US" sz="2800" dirty="0" err="1" smtClean="0">
                <a:solidFill>
                  <a:srgbClr val="FF9900"/>
                </a:solidFill>
              </a:rPr>
              <a:t>है</a:t>
            </a:r>
            <a:r>
              <a:rPr lang="en-US" sz="2800" dirty="0" smtClean="0">
                <a:solidFill>
                  <a:srgbClr val="FF9900"/>
                </a:solidFill>
              </a:rPr>
              <a:t> – </a:t>
            </a:r>
            <a:r>
              <a:rPr lang="en-US" sz="2800" dirty="0" err="1" smtClean="0">
                <a:solidFill>
                  <a:srgbClr val="FF9900"/>
                </a:solidFill>
              </a:rPr>
              <a:t>दूसरी</a:t>
            </a:r>
            <a:r>
              <a:rPr lang="en-US" sz="2800" dirty="0" smtClean="0">
                <a:solidFill>
                  <a:srgbClr val="FF9900"/>
                </a:solidFill>
              </a:rPr>
              <a:t> </a:t>
            </a:r>
            <a:r>
              <a:rPr lang="en-US" sz="2800" dirty="0" err="1" smtClean="0">
                <a:solidFill>
                  <a:srgbClr val="FF9900"/>
                </a:solidFill>
              </a:rPr>
              <a:t>तरफ़</a:t>
            </a:r>
            <a:r>
              <a:rPr lang="en-US" sz="2800" dirty="0" smtClean="0">
                <a:solidFill>
                  <a:srgbClr val="FF9900"/>
                </a:solidFill>
              </a:rPr>
              <a:t> </a:t>
            </a:r>
            <a:r>
              <a:rPr lang="en-US" sz="2800" dirty="0" err="1" smtClean="0">
                <a:solidFill>
                  <a:srgbClr val="FF9900"/>
                </a:solidFill>
              </a:rPr>
              <a:t>जिनके</a:t>
            </a:r>
            <a:r>
              <a:rPr lang="en-US" sz="2800" dirty="0" smtClean="0">
                <a:solidFill>
                  <a:srgbClr val="FF9900"/>
                </a:solidFill>
              </a:rPr>
              <a:t> </a:t>
            </a:r>
            <a:r>
              <a:rPr lang="en-US" sz="2800" dirty="0" err="1" smtClean="0">
                <a:solidFill>
                  <a:srgbClr val="FF9900"/>
                </a:solidFill>
              </a:rPr>
              <a:t>पास</a:t>
            </a:r>
            <a:r>
              <a:rPr lang="en-US" sz="2800" dirty="0" smtClean="0">
                <a:solidFill>
                  <a:srgbClr val="FF9900"/>
                </a:solidFill>
              </a:rPr>
              <a:t> </a:t>
            </a:r>
            <a:r>
              <a:rPr lang="en-US" sz="2800" dirty="0" err="1" smtClean="0">
                <a:solidFill>
                  <a:srgbClr val="FF9900"/>
                </a:solidFill>
              </a:rPr>
              <a:t>है</a:t>
            </a:r>
            <a:r>
              <a:rPr lang="en-US" sz="2800" dirty="0" smtClean="0">
                <a:solidFill>
                  <a:srgbClr val="FF9900"/>
                </a:solidFill>
              </a:rPr>
              <a:t>, </a:t>
            </a:r>
            <a:r>
              <a:rPr lang="en-US" sz="2800" dirty="0" err="1" smtClean="0">
                <a:solidFill>
                  <a:srgbClr val="FF9900"/>
                </a:solidFill>
              </a:rPr>
              <a:t>वह</a:t>
            </a:r>
            <a:r>
              <a:rPr lang="en-US" sz="2800" dirty="0" smtClean="0">
                <a:solidFill>
                  <a:srgbClr val="FF9900"/>
                </a:solidFill>
              </a:rPr>
              <a:t> </a:t>
            </a:r>
            <a:r>
              <a:rPr lang="en-US" sz="2800" dirty="0" err="1" smtClean="0">
                <a:solidFill>
                  <a:srgbClr val="FF9900"/>
                </a:solidFill>
              </a:rPr>
              <a:t>अकसर</a:t>
            </a:r>
            <a:r>
              <a:rPr lang="en-US" sz="2800" dirty="0" smtClean="0">
                <a:solidFill>
                  <a:srgbClr val="FF9900"/>
                </a:solidFill>
              </a:rPr>
              <a:t> </a:t>
            </a:r>
            <a:r>
              <a:rPr lang="en-US" sz="2800" dirty="0" err="1" smtClean="0">
                <a:solidFill>
                  <a:srgbClr val="FF9900"/>
                </a:solidFill>
              </a:rPr>
              <a:t>दिन</a:t>
            </a:r>
            <a:r>
              <a:rPr lang="en-US" sz="2800" dirty="0" smtClean="0">
                <a:solidFill>
                  <a:srgbClr val="FF9900"/>
                </a:solidFill>
              </a:rPr>
              <a:t> </a:t>
            </a:r>
            <a:r>
              <a:rPr lang="en-US" sz="2800" dirty="0" err="1" smtClean="0">
                <a:solidFill>
                  <a:srgbClr val="FF9900"/>
                </a:solidFill>
              </a:rPr>
              <a:t>में</a:t>
            </a:r>
            <a:r>
              <a:rPr lang="en-US" sz="2800" dirty="0" smtClean="0">
                <a:solidFill>
                  <a:srgbClr val="FF9900"/>
                </a:solidFill>
              </a:rPr>
              <a:t> 10-12 </a:t>
            </a:r>
            <a:r>
              <a:rPr lang="en-US" sz="2800" dirty="0" err="1" smtClean="0">
                <a:solidFill>
                  <a:srgbClr val="FF9900"/>
                </a:solidFill>
              </a:rPr>
              <a:t>घटे</a:t>
            </a:r>
            <a:r>
              <a:rPr lang="en-US" sz="2800" dirty="0" smtClean="0">
                <a:solidFill>
                  <a:srgbClr val="FF9900"/>
                </a:solidFill>
              </a:rPr>
              <a:t>, </a:t>
            </a:r>
            <a:r>
              <a:rPr lang="en-US" sz="2800" dirty="0" err="1" smtClean="0">
                <a:solidFill>
                  <a:srgbClr val="FF9900"/>
                </a:solidFill>
              </a:rPr>
              <a:t>और</a:t>
            </a:r>
            <a:r>
              <a:rPr lang="en-US" sz="2800" dirty="0" smtClean="0">
                <a:solidFill>
                  <a:srgbClr val="FF9900"/>
                </a:solidFill>
              </a:rPr>
              <a:t> </a:t>
            </a:r>
            <a:r>
              <a:rPr lang="en-US" sz="2800" dirty="0" err="1" smtClean="0">
                <a:solidFill>
                  <a:srgbClr val="FF9900"/>
                </a:solidFill>
              </a:rPr>
              <a:t>सप्ताह</a:t>
            </a:r>
            <a:r>
              <a:rPr lang="en-US" sz="2800" dirty="0" smtClean="0">
                <a:solidFill>
                  <a:srgbClr val="FF9900"/>
                </a:solidFill>
              </a:rPr>
              <a:t> </a:t>
            </a:r>
            <a:r>
              <a:rPr lang="en-US" sz="2800" dirty="0" err="1" smtClean="0">
                <a:solidFill>
                  <a:srgbClr val="FF9900"/>
                </a:solidFill>
              </a:rPr>
              <a:t>में</a:t>
            </a:r>
            <a:r>
              <a:rPr lang="en-US" sz="2800" dirty="0" smtClean="0">
                <a:solidFill>
                  <a:srgbClr val="FF9900"/>
                </a:solidFill>
              </a:rPr>
              <a:t> </a:t>
            </a:r>
            <a:r>
              <a:rPr lang="en-US" sz="2800" dirty="0" err="1" smtClean="0">
                <a:solidFill>
                  <a:srgbClr val="FF9900"/>
                </a:solidFill>
              </a:rPr>
              <a:t>मेंडक</a:t>
            </a:r>
            <a:r>
              <a:rPr lang="en-US" sz="2800" dirty="0" smtClean="0">
                <a:solidFill>
                  <a:srgbClr val="FF9900"/>
                </a:solidFill>
              </a:rPr>
              <a:t> </a:t>
            </a:r>
            <a:r>
              <a:rPr lang="en-US" sz="2800" dirty="0" err="1" smtClean="0">
                <a:solidFill>
                  <a:srgbClr val="FF9900"/>
                </a:solidFill>
              </a:rPr>
              <a:t>दिन</a:t>
            </a:r>
            <a:r>
              <a:rPr lang="en-US" sz="2800" dirty="0" smtClean="0">
                <a:solidFill>
                  <a:srgbClr val="FF9900"/>
                </a:solidFill>
              </a:rPr>
              <a:t> </a:t>
            </a:r>
            <a:r>
              <a:rPr lang="en-US" sz="2800" dirty="0" err="1" smtClean="0">
                <a:solidFill>
                  <a:srgbClr val="FF9900"/>
                </a:solidFill>
              </a:rPr>
              <a:t>काम</a:t>
            </a:r>
            <a:r>
              <a:rPr lang="en-US" sz="2800" dirty="0" smtClean="0">
                <a:solidFill>
                  <a:srgbClr val="FF9900"/>
                </a:solidFill>
              </a:rPr>
              <a:t> </a:t>
            </a:r>
            <a:r>
              <a:rPr lang="en-US" sz="2800" dirty="0" err="1" smtClean="0">
                <a:solidFill>
                  <a:srgbClr val="FF9900"/>
                </a:solidFill>
              </a:rPr>
              <a:t>करने</a:t>
            </a:r>
            <a:r>
              <a:rPr lang="en-US" sz="2800" dirty="0" smtClean="0">
                <a:solidFill>
                  <a:srgbClr val="FF9900"/>
                </a:solidFill>
              </a:rPr>
              <a:t> </a:t>
            </a:r>
            <a:r>
              <a:rPr lang="en-US" sz="2800" dirty="0" err="1" smtClean="0">
                <a:solidFill>
                  <a:srgbClr val="FF9900"/>
                </a:solidFill>
              </a:rPr>
              <a:t>को</a:t>
            </a:r>
            <a:r>
              <a:rPr lang="en-US" sz="2800" dirty="0" smtClean="0">
                <a:solidFill>
                  <a:srgbClr val="FF9900"/>
                </a:solidFill>
              </a:rPr>
              <a:t> </a:t>
            </a:r>
            <a:r>
              <a:rPr lang="en-US" sz="2800" dirty="0" err="1" smtClean="0">
                <a:solidFill>
                  <a:srgbClr val="FF9900"/>
                </a:solidFill>
              </a:rPr>
              <a:t>बाध्य</a:t>
            </a:r>
            <a:r>
              <a:rPr lang="en-US" sz="2800" dirty="0" smtClean="0">
                <a:solidFill>
                  <a:srgbClr val="FF9900"/>
                </a:solidFill>
              </a:rPr>
              <a:t> </a:t>
            </a:r>
            <a:r>
              <a:rPr lang="en-US" sz="2800" dirty="0" err="1" smtClean="0">
                <a:solidFill>
                  <a:srgbClr val="FF9900"/>
                </a:solidFill>
              </a:rPr>
              <a:t>हैं</a:t>
            </a:r>
            <a:endParaRPr lang="en-US" sz="2800" dirty="0">
              <a:solidFill>
                <a:srgbClr val="FF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33400" y="228600"/>
            <a:ext cx="8153400" cy="914400"/>
          </a:xfrm>
        </p:spPr>
        <p:txBody>
          <a:bodyPr/>
          <a:lstStyle/>
          <a:p>
            <a:r>
              <a:rPr lang="en-US" sz="3600" dirty="0" err="1" smtClean="0"/>
              <a:t>भारत</a:t>
            </a:r>
            <a:r>
              <a:rPr lang="en-US" sz="3600" dirty="0" smtClean="0"/>
              <a:t> (1999-00 to 2011-12) – </a:t>
            </a:r>
            <a:r>
              <a:rPr lang="en-US" sz="3600" dirty="0" err="1" smtClean="0"/>
              <a:t>ऊँची</a:t>
            </a:r>
            <a:r>
              <a:rPr lang="en-US" sz="3600" dirty="0" smtClean="0"/>
              <a:t> GDP </a:t>
            </a:r>
            <a:r>
              <a:rPr lang="en-US" sz="3600" dirty="0" err="1" smtClean="0"/>
              <a:t>वृद्धि</a:t>
            </a:r>
            <a:r>
              <a:rPr lang="en-US" sz="3600" dirty="0" smtClean="0"/>
              <a:t> </a:t>
            </a:r>
            <a:r>
              <a:rPr lang="en-US" sz="3600" dirty="0" err="1" smtClean="0"/>
              <a:t>के</a:t>
            </a:r>
            <a:r>
              <a:rPr lang="en-US" sz="3600" dirty="0" smtClean="0"/>
              <a:t> </a:t>
            </a:r>
            <a:r>
              <a:rPr lang="en-US" sz="3600" dirty="0" err="1" smtClean="0"/>
              <a:t>बावजूद</a:t>
            </a:r>
            <a:r>
              <a:rPr lang="en-US" sz="3600" dirty="0" smtClean="0"/>
              <a:t> </a:t>
            </a:r>
            <a:r>
              <a:rPr lang="en-US" sz="3600" dirty="0" err="1" smtClean="0"/>
              <a:t>नौकरियों</a:t>
            </a:r>
            <a:r>
              <a:rPr lang="en-US" sz="3600" dirty="0" smtClean="0"/>
              <a:t> क </a:t>
            </a:r>
            <a:r>
              <a:rPr lang="en-US" sz="3600" dirty="0" err="1" smtClean="0"/>
              <a:t>घोर</a:t>
            </a:r>
            <a:r>
              <a:rPr lang="en-US" sz="3600" dirty="0" smtClean="0"/>
              <a:t> </a:t>
            </a:r>
            <a:r>
              <a:rPr lang="en-US" sz="3600" dirty="0" err="1" smtClean="0"/>
              <a:t>अभाव</a:t>
            </a:r>
            <a:endParaRPr lang="en-IN" sz="3600" dirty="0" smtClean="0"/>
          </a:p>
        </p:txBody>
      </p:sp>
      <p:pic>
        <p:nvPicPr>
          <p:cNvPr id="43011" name="Picture 3"/>
          <p:cNvPicPr>
            <a:picLocks noChangeAspect="1" noChangeArrowheads="1"/>
          </p:cNvPicPr>
          <p:nvPr/>
        </p:nvPicPr>
        <p:blipFill>
          <a:blip r:embed="rId2"/>
          <a:srcRect/>
          <a:stretch>
            <a:fillRect/>
          </a:stretch>
        </p:blipFill>
        <p:spPr bwMode="auto">
          <a:xfrm>
            <a:off x="609600" y="1295400"/>
            <a:ext cx="8153400" cy="5256213"/>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3400" y="228600"/>
            <a:ext cx="8153400" cy="914400"/>
          </a:xfrm>
        </p:spPr>
        <p:txBody>
          <a:bodyPr/>
          <a:lstStyle/>
          <a:p>
            <a:r>
              <a:rPr lang="en-US" sz="3600" dirty="0" err="1" smtClean="0"/>
              <a:t>नये</a:t>
            </a:r>
            <a:r>
              <a:rPr lang="en-US" sz="3600" dirty="0" smtClean="0"/>
              <a:t> </a:t>
            </a:r>
            <a:r>
              <a:rPr lang="en-US" sz="3600" dirty="0" err="1" smtClean="0"/>
              <a:t>रोज़गार</a:t>
            </a:r>
            <a:r>
              <a:rPr lang="en-US" sz="3600" dirty="0" smtClean="0"/>
              <a:t> </a:t>
            </a:r>
            <a:r>
              <a:rPr lang="en-US" sz="3600" dirty="0" err="1" smtClean="0"/>
              <a:t>की</a:t>
            </a:r>
            <a:r>
              <a:rPr lang="en-US" sz="3600" dirty="0" smtClean="0"/>
              <a:t> </a:t>
            </a:r>
            <a:r>
              <a:rPr lang="en-US" sz="3600" dirty="0" err="1" smtClean="0"/>
              <a:t>तासीर</a:t>
            </a:r>
            <a:r>
              <a:rPr lang="en-US" sz="3600" dirty="0" smtClean="0"/>
              <a:t> – </a:t>
            </a:r>
            <a:r>
              <a:rPr lang="en-US" sz="3600" dirty="0" err="1" smtClean="0"/>
              <a:t>काम</a:t>
            </a:r>
            <a:r>
              <a:rPr lang="en-US" sz="3600" dirty="0" smtClean="0"/>
              <a:t> </a:t>
            </a:r>
            <a:r>
              <a:rPr lang="en-US" sz="3600" dirty="0" err="1" smtClean="0"/>
              <a:t>या</a:t>
            </a:r>
            <a:r>
              <a:rPr lang="en-US" sz="3600" dirty="0" smtClean="0"/>
              <a:t> </a:t>
            </a:r>
            <a:r>
              <a:rPr lang="en-US" sz="3600" dirty="0" err="1" smtClean="0"/>
              <a:t>शोषण</a:t>
            </a:r>
            <a:r>
              <a:rPr lang="en-US" sz="3600" dirty="0" smtClean="0"/>
              <a:t>?</a:t>
            </a:r>
            <a:endParaRPr lang="en-IN" sz="3600" dirty="0" smtClean="0"/>
          </a:p>
        </p:txBody>
      </p:sp>
      <p:sp>
        <p:nvSpPr>
          <p:cNvPr id="450563" name="Rectangle 3"/>
          <p:cNvSpPr>
            <a:spLocks noGrp="1" noChangeArrowheads="1"/>
          </p:cNvSpPr>
          <p:nvPr>
            <p:ph type="body" idx="1"/>
          </p:nvPr>
        </p:nvSpPr>
        <p:spPr>
          <a:xfrm>
            <a:off x="533400" y="1219200"/>
            <a:ext cx="8382000" cy="5638800"/>
          </a:xfrm>
        </p:spPr>
        <p:txBody>
          <a:bodyPr/>
          <a:lstStyle/>
          <a:p>
            <a:pPr>
              <a:lnSpc>
                <a:spcPct val="80000"/>
              </a:lnSpc>
            </a:pPr>
            <a:r>
              <a:rPr lang="en-US" sz="2400" dirty="0" smtClean="0"/>
              <a:t>GDP </a:t>
            </a:r>
            <a:r>
              <a:rPr lang="en-US" sz="2400" dirty="0" err="1" smtClean="0"/>
              <a:t>वृद्धि</a:t>
            </a:r>
            <a:r>
              <a:rPr lang="en-US" sz="2400" dirty="0" smtClean="0"/>
              <a:t> </a:t>
            </a:r>
            <a:r>
              <a:rPr lang="en-US" sz="2400" dirty="0" err="1" smtClean="0"/>
              <a:t>दर</a:t>
            </a:r>
            <a:r>
              <a:rPr lang="en-US" sz="2400" dirty="0" smtClean="0"/>
              <a:t> ~ 7-8%; </a:t>
            </a:r>
            <a:r>
              <a:rPr lang="en-US" sz="2400" dirty="0" err="1" smtClean="0"/>
              <a:t>रोज़गार</a:t>
            </a:r>
            <a:r>
              <a:rPr lang="en-US" sz="2400" dirty="0" smtClean="0"/>
              <a:t> </a:t>
            </a:r>
            <a:r>
              <a:rPr lang="en-US" sz="2400" dirty="0" err="1" smtClean="0"/>
              <a:t>वृद्धि</a:t>
            </a:r>
            <a:r>
              <a:rPr lang="en-US" sz="2400" dirty="0" smtClean="0"/>
              <a:t> </a:t>
            </a:r>
            <a:r>
              <a:rPr lang="en-US" sz="2400" dirty="0" err="1" smtClean="0"/>
              <a:t>दर</a:t>
            </a:r>
            <a:r>
              <a:rPr lang="en-US" sz="2400" dirty="0" smtClean="0"/>
              <a:t> : 2%</a:t>
            </a:r>
          </a:p>
          <a:p>
            <a:pPr>
              <a:lnSpc>
                <a:spcPct val="80000"/>
              </a:lnSpc>
              <a:buFont typeface="Wingdings" pitchFamily="2" charset="2"/>
              <a:buNone/>
            </a:pPr>
            <a:endParaRPr lang="en-US" sz="2400" dirty="0" smtClean="0"/>
          </a:p>
          <a:p>
            <a:pPr>
              <a:lnSpc>
                <a:spcPct val="80000"/>
              </a:lnSpc>
            </a:pPr>
            <a:r>
              <a:rPr lang="en-US" sz="2400" b="1" dirty="0" err="1" smtClean="0">
                <a:solidFill>
                  <a:srgbClr val="FF9900"/>
                </a:solidFill>
              </a:rPr>
              <a:t>अधिकांश</a:t>
            </a:r>
            <a:r>
              <a:rPr lang="en-US" sz="2400" b="1" dirty="0" smtClean="0">
                <a:solidFill>
                  <a:srgbClr val="FF9900"/>
                </a:solidFill>
              </a:rPr>
              <a:t> </a:t>
            </a:r>
            <a:r>
              <a:rPr lang="en-US" sz="2400" b="1" dirty="0" err="1" smtClean="0">
                <a:solidFill>
                  <a:srgbClr val="FF9900"/>
                </a:solidFill>
              </a:rPr>
              <a:t>नयी</a:t>
            </a:r>
            <a:r>
              <a:rPr lang="en-US" sz="2400" b="1" dirty="0" smtClean="0">
                <a:solidFill>
                  <a:srgbClr val="FF9900"/>
                </a:solidFill>
              </a:rPr>
              <a:t> </a:t>
            </a:r>
            <a:r>
              <a:rPr lang="en-US" sz="2400" b="1" dirty="0" err="1" smtClean="0">
                <a:solidFill>
                  <a:srgbClr val="FF9900"/>
                </a:solidFill>
              </a:rPr>
              <a:t>नौकरियाँ</a:t>
            </a:r>
            <a:r>
              <a:rPr lang="en-US" sz="2400" b="1" dirty="0" smtClean="0">
                <a:solidFill>
                  <a:srgbClr val="FF9900"/>
                </a:solidFill>
              </a:rPr>
              <a:t> </a:t>
            </a:r>
            <a:r>
              <a:rPr lang="en-US" sz="2400" b="1" dirty="0" err="1" smtClean="0">
                <a:solidFill>
                  <a:srgbClr val="FF9900"/>
                </a:solidFill>
              </a:rPr>
              <a:t>तथाकथित</a:t>
            </a:r>
            <a:r>
              <a:rPr lang="en-US" sz="2400" b="1" dirty="0" smtClean="0">
                <a:solidFill>
                  <a:srgbClr val="FF9900"/>
                </a:solidFill>
              </a:rPr>
              <a:t> </a:t>
            </a:r>
            <a:r>
              <a:rPr lang="en-US" sz="2400" b="1" dirty="0" err="1" smtClean="0">
                <a:solidFill>
                  <a:srgbClr val="FF9900"/>
                </a:solidFill>
              </a:rPr>
              <a:t>सेवा</a:t>
            </a:r>
            <a:r>
              <a:rPr lang="en-US" sz="2400" b="1" dirty="0" smtClean="0">
                <a:solidFill>
                  <a:srgbClr val="FF9900"/>
                </a:solidFill>
              </a:rPr>
              <a:t> </a:t>
            </a:r>
            <a:r>
              <a:rPr lang="en-US" sz="2400" b="1" dirty="0" err="1" smtClean="0">
                <a:solidFill>
                  <a:srgbClr val="FF9900"/>
                </a:solidFill>
              </a:rPr>
              <a:t>सेक्टर</a:t>
            </a:r>
            <a:r>
              <a:rPr lang="en-US" sz="2400" b="1" dirty="0" smtClean="0">
                <a:solidFill>
                  <a:srgbClr val="FF9900"/>
                </a:solidFill>
              </a:rPr>
              <a:t> </a:t>
            </a:r>
            <a:r>
              <a:rPr lang="en-US" sz="2400" b="1" dirty="0" err="1" smtClean="0">
                <a:solidFill>
                  <a:srgbClr val="FF9900"/>
                </a:solidFill>
              </a:rPr>
              <a:t>में</a:t>
            </a:r>
            <a:r>
              <a:rPr lang="en-US" sz="2400" b="1" dirty="0" smtClean="0">
                <a:solidFill>
                  <a:srgbClr val="FF9900"/>
                </a:solidFill>
              </a:rPr>
              <a:t> </a:t>
            </a:r>
            <a:r>
              <a:rPr lang="en-US" sz="2400" b="1" dirty="0" err="1" smtClean="0">
                <a:solidFill>
                  <a:srgbClr val="FF9900"/>
                </a:solidFill>
              </a:rPr>
              <a:t>हैं</a:t>
            </a:r>
            <a:endParaRPr lang="en-US" sz="2400" b="1" dirty="0" smtClean="0">
              <a:solidFill>
                <a:srgbClr val="FF9900"/>
              </a:solidFill>
            </a:endParaRPr>
          </a:p>
          <a:p>
            <a:pPr lvl="1">
              <a:lnSpc>
                <a:spcPct val="80000"/>
              </a:lnSpc>
            </a:pPr>
            <a:r>
              <a:rPr lang="en-US" sz="2400" b="1" dirty="0" err="1" smtClean="0">
                <a:solidFill>
                  <a:srgbClr val="FF9900"/>
                </a:solidFill>
              </a:rPr>
              <a:t>बहुत</a:t>
            </a:r>
            <a:r>
              <a:rPr lang="en-US" sz="2400" b="1" dirty="0" smtClean="0">
                <a:solidFill>
                  <a:srgbClr val="FF9900"/>
                </a:solidFill>
              </a:rPr>
              <a:t> </a:t>
            </a:r>
            <a:r>
              <a:rPr lang="en-US" sz="2400" b="1" dirty="0" err="1" smtClean="0">
                <a:solidFill>
                  <a:srgbClr val="FF9900"/>
                </a:solidFill>
              </a:rPr>
              <a:t>कम</a:t>
            </a:r>
            <a:r>
              <a:rPr lang="en-US" sz="2400" b="1" dirty="0" smtClean="0">
                <a:solidFill>
                  <a:srgbClr val="FF9900"/>
                </a:solidFill>
              </a:rPr>
              <a:t> </a:t>
            </a:r>
            <a:r>
              <a:rPr lang="en-US" sz="2400" b="1" dirty="0" err="1" smtClean="0">
                <a:solidFill>
                  <a:srgbClr val="FF9900"/>
                </a:solidFill>
              </a:rPr>
              <a:t>तन्ख्वाह</a:t>
            </a:r>
            <a:r>
              <a:rPr lang="en-US" sz="2400" b="1" dirty="0" smtClean="0">
                <a:solidFill>
                  <a:srgbClr val="FF9900"/>
                </a:solidFill>
              </a:rPr>
              <a:t> </a:t>
            </a:r>
            <a:r>
              <a:rPr lang="en-US" sz="2400" b="1" dirty="0" err="1" smtClean="0">
                <a:solidFill>
                  <a:srgbClr val="FF9900"/>
                </a:solidFill>
              </a:rPr>
              <a:t>देती</a:t>
            </a:r>
            <a:r>
              <a:rPr lang="en-US" sz="2400" b="1" dirty="0" smtClean="0">
                <a:solidFill>
                  <a:srgbClr val="FF9900"/>
                </a:solidFill>
              </a:rPr>
              <a:t> </a:t>
            </a:r>
            <a:r>
              <a:rPr lang="en-US" sz="2400" b="1" dirty="0" err="1" smtClean="0">
                <a:solidFill>
                  <a:srgbClr val="FF9900"/>
                </a:solidFill>
              </a:rPr>
              <a:t>हैं</a:t>
            </a:r>
            <a:endParaRPr lang="en-US" sz="2400" b="1" dirty="0" smtClean="0">
              <a:solidFill>
                <a:srgbClr val="FF9900"/>
              </a:solidFill>
            </a:endParaRPr>
          </a:p>
          <a:p>
            <a:pPr lvl="1">
              <a:lnSpc>
                <a:spcPct val="80000"/>
              </a:lnSpc>
            </a:pPr>
            <a:r>
              <a:rPr lang="en-US" sz="2400" b="1" dirty="0" err="1" smtClean="0">
                <a:solidFill>
                  <a:srgbClr val="FF9900"/>
                </a:solidFill>
              </a:rPr>
              <a:t>सीसनल</a:t>
            </a:r>
            <a:r>
              <a:rPr lang="en-US" sz="2400" b="1" dirty="0" smtClean="0">
                <a:solidFill>
                  <a:srgbClr val="FF9900"/>
                </a:solidFill>
              </a:rPr>
              <a:t> </a:t>
            </a:r>
            <a:r>
              <a:rPr lang="en-US" sz="2400" b="1" dirty="0" err="1" smtClean="0">
                <a:solidFill>
                  <a:srgbClr val="FF9900"/>
                </a:solidFill>
              </a:rPr>
              <a:t>हैं</a:t>
            </a:r>
            <a:r>
              <a:rPr lang="en-US" sz="2400" b="1" dirty="0" smtClean="0">
                <a:solidFill>
                  <a:srgbClr val="FF9900"/>
                </a:solidFill>
              </a:rPr>
              <a:t> – </a:t>
            </a:r>
            <a:r>
              <a:rPr lang="en-US" sz="2400" b="1" dirty="0" err="1" smtClean="0">
                <a:solidFill>
                  <a:srgbClr val="FF9900"/>
                </a:solidFill>
              </a:rPr>
              <a:t>अर्थात</a:t>
            </a:r>
            <a:r>
              <a:rPr lang="en-US" sz="2400" b="1" dirty="0" smtClean="0">
                <a:solidFill>
                  <a:srgbClr val="FF9900"/>
                </a:solidFill>
              </a:rPr>
              <a:t> </a:t>
            </a:r>
            <a:r>
              <a:rPr lang="en-US" sz="2400" b="1" dirty="0" err="1" smtClean="0">
                <a:solidFill>
                  <a:srgbClr val="FF9900"/>
                </a:solidFill>
              </a:rPr>
              <a:t>पूरे</a:t>
            </a:r>
            <a:r>
              <a:rPr lang="en-US" sz="2400" b="1" dirty="0" smtClean="0">
                <a:solidFill>
                  <a:srgbClr val="FF9900"/>
                </a:solidFill>
              </a:rPr>
              <a:t> </a:t>
            </a:r>
            <a:r>
              <a:rPr lang="en-US" sz="2400" b="1" dirty="0" err="1" smtClean="0">
                <a:solidFill>
                  <a:srgbClr val="FF9900"/>
                </a:solidFill>
              </a:rPr>
              <a:t>साल</a:t>
            </a:r>
            <a:r>
              <a:rPr lang="en-US" sz="2400" b="1" dirty="0" smtClean="0">
                <a:solidFill>
                  <a:srgbClr val="FF9900"/>
                </a:solidFill>
              </a:rPr>
              <a:t> </a:t>
            </a:r>
            <a:r>
              <a:rPr lang="en-US" sz="2400" b="1" dirty="0" err="1" smtClean="0">
                <a:solidFill>
                  <a:srgbClr val="FF9900"/>
                </a:solidFill>
              </a:rPr>
              <a:t>का</a:t>
            </a:r>
            <a:r>
              <a:rPr lang="en-US" sz="2400" b="1" dirty="0" smtClean="0">
                <a:solidFill>
                  <a:srgbClr val="FF9900"/>
                </a:solidFill>
              </a:rPr>
              <a:t> </a:t>
            </a:r>
            <a:r>
              <a:rPr lang="en-US" sz="2400" b="1" dirty="0" err="1" smtClean="0">
                <a:solidFill>
                  <a:srgbClr val="FF9900"/>
                </a:solidFill>
              </a:rPr>
              <a:t>काम</a:t>
            </a:r>
            <a:r>
              <a:rPr lang="en-US" sz="2400" b="1" dirty="0" smtClean="0">
                <a:solidFill>
                  <a:srgbClr val="FF9900"/>
                </a:solidFill>
              </a:rPr>
              <a:t> </a:t>
            </a:r>
            <a:r>
              <a:rPr lang="en-US" sz="2400" b="1" dirty="0" err="1" smtClean="0">
                <a:solidFill>
                  <a:srgbClr val="FF9900"/>
                </a:solidFill>
              </a:rPr>
              <a:t>नहीं</a:t>
            </a:r>
            <a:r>
              <a:rPr lang="en-US" sz="2400" b="1" dirty="0" smtClean="0">
                <a:solidFill>
                  <a:srgbClr val="FF9900"/>
                </a:solidFill>
              </a:rPr>
              <a:t> </a:t>
            </a:r>
            <a:r>
              <a:rPr lang="en-US" sz="2400" b="1" dirty="0" err="1" smtClean="0">
                <a:solidFill>
                  <a:srgbClr val="FF9900"/>
                </a:solidFill>
              </a:rPr>
              <a:t>है</a:t>
            </a:r>
            <a:endParaRPr lang="en-US" sz="2400" b="1" dirty="0" smtClean="0">
              <a:solidFill>
                <a:srgbClr val="FF9900"/>
              </a:solidFill>
            </a:endParaRPr>
          </a:p>
          <a:p>
            <a:pPr lvl="1">
              <a:lnSpc>
                <a:spcPct val="80000"/>
              </a:lnSpc>
            </a:pPr>
            <a:r>
              <a:rPr lang="en-US" sz="2400" b="1" dirty="0" err="1" smtClean="0">
                <a:solidFill>
                  <a:srgbClr val="FF9900"/>
                </a:solidFill>
              </a:rPr>
              <a:t>कौन्ट्रैक्ट</a:t>
            </a:r>
            <a:r>
              <a:rPr lang="en-US" sz="2400" b="1" dirty="0" smtClean="0">
                <a:solidFill>
                  <a:srgbClr val="FF9900"/>
                </a:solidFill>
              </a:rPr>
              <a:t> </a:t>
            </a:r>
            <a:r>
              <a:rPr lang="en-US" sz="2400" b="1" dirty="0" err="1" smtClean="0">
                <a:solidFill>
                  <a:srgbClr val="FF9900"/>
                </a:solidFill>
              </a:rPr>
              <a:t>पर</a:t>
            </a:r>
            <a:r>
              <a:rPr lang="en-US" sz="2400" b="1" dirty="0" smtClean="0">
                <a:solidFill>
                  <a:srgbClr val="FF9900"/>
                </a:solidFill>
              </a:rPr>
              <a:t> </a:t>
            </a:r>
            <a:r>
              <a:rPr lang="en-US" sz="2400" b="1" dirty="0" err="1" smtClean="0">
                <a:solidFill>
                  <a:srgbClr val="FF9900"/>
                </a:solidFill>
              </a:rPr>
              <a:t>हैं</a:t>
            </a:r>
            <a:r>
              <a:rPr lang="en-US" sz="2400" b="1" dirty="0" smtClean="0">
                <a:solidFill>
                  <a:srgbClr val="FF9900"/>
                </a:solidFill>
              </a:rPr>
              <a:t> – </a:t>
            </a:r>
            <a:r>
              <a:rPr lang="en-US" sz="2400" b="1" dirty="0" err="1" smtClean="0">
                <a:solidFill>
                  <a:srgbClr val="FF9900"/>
                </a:solidFill>
              </a:rPr>
              <a:t>पक्की</a:t>
            </a:r>
            <a:r>
              <a:rPr lang="en-US" sz="2400" b="1" dirty="0" smtClean="0">
                <a:solidFill>
                  <a:srgbClr val="FF9900"/>
                </a:solidFill>
              </a:rPr>
              <a:t> </a:t>
            </a:r>
            <a:r>
              <a:rPr lang="en-US" sz="2400" b="1" dirty="0" err="1" smtClean="0">
                <a:solidFill>
                  <a:srgbClr val="FF9900"/>
                </a:solidFill>
              </a:rPr>
              <a:t>नहीं</a:t>
            </a:r>
            <a:r>
              <a:rPr lang="en-US" sz="2400" b="1" dirty="0" smtClean="0">
                <a:solidFill>
                  <a:srgbClr val="FF9900"/>
                </a:solidFill>
              </a:rPr>
              <a:t> </a:t>
            </a:r>
            <a:r>
              <a:rPr lang="en-US" sz="2400" b="1" dirty="0" err="1" smtClean="0">
                <a:solidFill>
                  <a:srgbClr val="FF9900"/>
                </a:solidFill>
              </a:rPr>
              <a:t>हैं</a:t>
            </a:r>
            <a:endParaRPr lang="en-US" sz="2400" b="1" dirty="0" smtClean="0">
              <a:solidFill>
                <a:srgbClr val="FF9900"/>
              </a:solidFill>
            </a:endParaRPr>
          </a:p>
          <a:p>
            <a:pPr lvl="1">
              <a:lnSpc>
                <a:spcPct val="80000"/>
              </a:lnSpc>
            </a:pPr>
            <a:r>
              <a:rPr lang="en-US" sz="2400" b="1" dirty="0" err="1" smtClean="0">
                <a:solidFill>
                  <a:srgbClr val="FF9900"/>
                </a:solidFill>
              </a:rPr>
              <a:t>नौकरी</a:t>
            </a:r>
            <a:r>
              <a:rPr lang="en-US" sz="2400" b="1" dirty="0" smtClean="0">
                <a:solidFill>
                  <a:srgbClr val="FF9900"/>
                </a:solidFill>
              </a:rPr>
              <a:t> </a:t>
            </a:r>
            <a:r>
              <a:rPr lang="en-US" sz="2400" b="1" dirty="0" err="1" smtClean="0">
                <a:solidFill>
                  <a:srgbClr val="FF9900"/>
                </a:solidFill>
              </a:rPr>
              <a:t>के</a:t>
            </a:r>
            <a:r>
              <a:rPr lang="en-US" sz="2400" b="1" dirty="0" smtClean="0">
                <a:solidFill>
                  <a:srgbClr val="FF9900"/>
                </a:solidFill>
              </a:rPr>
              <a:t> </a:t>
            </a:r>
            <a:r>
              <a:rPr lang="en-US" sz="2400" b="1" dirty="0" err="1" smtClean="0">
                <a:solidFill>
                  <a:srgbClr val="FF9900"/>
                </a:solidFill>
              </a:rPr>
              <a:t>साथ</a:t>
            </a:r>
            <a:r>
              <a:rPr lang="en-US" sz="2400" b="1" dirty="0" smtClean="0">
                <a:solidFill>
                  <a:srgbClr val="FF9900"/>
                </a:solidFill>
              </a:rPr>
              <a:t> </a:t>
            </a:r>
            <a:r>
              <a:rPr lang="en-US" sz="2400" b="1" dirty="0" err="1" smtClean="0">
                <a:solidFill>
                  <a:srgbClr val="FF9900"/>
                </a:solidFill>
              </a:rPr>
              <a:t>जुड़ी</a:t>
            </a:r>
            <a:r>
              <a:rPr lang="en-US" sz="2400" b="1" dirty="0" smtClean="0">
                <a:solidFill>
                  <a:srgbClr val="FF9900"/>
                </a:solidFill>
              </a:rPr>
              <a:t> </a:t>
            </a:r>
            <a:r>
              <a:rPr lang="en-US" sz="2400" b="1" dirty="0" err="1" smtClean="0">
                <a:solidFill>
                  <a:srgbClr val="FF9900"/>
                </a:solidFill>
              </a:rPr>
              <a:t>सामान्य</a:t>
            </a:r>
            <a:r>
              <a:rPr lang="en-US" sz="2400" b="1" dirty="0" smtClean="0">
                <a:solidFill>
                  <a:srgbClr val="FF9900"/>
                </a:solidFill>
              </a:rPr>
              <a:t> </a:t>
            </a:r>
            <a:r>
              <a:rPr lang="en-US" sz="2400" b="1" dirty="0" err="1" smtClean="0">
                <a:solidFill>
                  <a:srgbClr val="FF9900"/>
                </a:solidFill>
              </a:rPr>
              <a:t>सुविधाएँ</a:t>
            </a:r>
            <a:r>
              <a:rPr lang="en-US" sz="2400" b="1" dirty="0" smtClean="0">
                <a:solidFill>
                  <a:srgbClr val="FF9900"/>
                </a:solidFill>
              </a:rPr>
              <a:t> </a:t>
            </a:r>
            <a:r>
              <a:rPr lang="en-US" sz="2400" b="1" dirty="0" err="1" smtClean="0">
                <a:solidFill>
                  <a:srgbClr val="FF9900"/>
                </a:solidFill>
              </a:rPr>
              <a:t>भी</a:t>
            </a:r>
            <a:r>
              <a:rPr lang="en-US" sz="2400" b="1" dirty="0" smtClean="0">
                <a:solidFill>
                  <a:srgbClr val="FF9900"/>
                </a:solidFill>
              </a:rPr>
              <a:t> </a:t>
            </a:r>
            <a:r>
              <a:rPr lang="en-US" sz="2400" b="1" dirty="0" err="1" smtClean="0">
                <a:solidFill>
                  <a:srgbClr val="FF9900"/>
                </a:solidFill>
              </a:rPr>
              <a:t>नहीं</a:t>
            </a:r>
            <a:r>
              <a:rPr lang="en-US" sz="2400" b="1" dirty="0" smtClean="0">
                <a:solidFill>
                  <a:srgbClr val="FF9900"/>
                </a:solidFill>
              </a:rPr>
              <a:t> </a:t>
            </a:r>
            <a:r>
              <a:rPr lang="en-US" sz="2400" b="1" dirty="0" err="1" smtClean="0">
                <a:solidFill>
                  <a:srgbClr val="FF9900"/>
                </a:solidFill>
              </a:rPr>
              <a:t>दे</a:t>
            </a:r>
            <a:r>
              <a:rPr lang="hi-IN" sz="2400" b="1" dirty="0" smtClean="0">
                <a:solidFill>
                  <a:srgbClr val="FF9900"/>
                </a:solidFill>
              </a:rPr>
              <a:t>ती</a:t>
            </a:r>
            <a:endParaRPr lang="en-US" sz="2400" b="1" dirty="0" smtClean="0">
              <a:solidFill>
                <a:srgbClr val="FF9900"/>
              </a:solidFill>
            </a:endParaRPr>
          </a:p>
          <a:p>
            <a:pPr lvl="1">
              <a:lnSpc>
                <a:spcPct val="80000"/>
              </a:lnSpc>
            </a:pPr>
            <a:r>
              <a:rPr lang="en-US" sz="2400" b="1" dirty="0" err="1" smtClean="0">
                <a:solidFill>
                  <a:srgbClr val="FF9900"/>
                </a:solidFill>
              </a:rPr>
              <a:t>और</a:t>
            </a:r>
            <a:r>
              <a:rPr lang="en-US" sz="2400" b="1" dirty="0" smtClean="0">
                <a:solidFill>
                  <a:srgbClr val="FF9900"/>
                </a:solidFill>
              </a:rPr>
              <a:t>, </a:t>
            </a:r>
            <a:r>
              <a:rPr lang="en-US" sz="2400" b="1" dirty="0" err="1" smtClean="0">
                <a:solidFill>
                  <a:srgbClr val="FF9900"/>
                </a:solidFill>
              </a:rPr>
              <a:t>अकसर</a:t>
            </a:r>
            <a:r>
              <a:rPr lang="en-US" sz="2400" b="1" dirty="0" smtClean="0">
                <a:solidFill>
                  <a:srgbClr val="FF9900"/>
                </a:solidFill>
              </a:rPr>
              <a:t> </a:t>
            </a:r>
            <a:r>
              <a:rPr lang="en-US" sz="2400" b="1" dirty="0" err="1" smtClean="0">
                <a:solidFill>
                  <a:srgbClr val="FF9900"/>
                </a:solidFill>
              </a:rPr>
              <a:t>कठिन</a:t>
            </a:r>
            <a:r>
              <a:rPr lang="en-US" sz="2400" b="1" dirty="0" smtClean="0">
                <a:solidFill>
                  <a:srgbClr val="FF9900"/>
                </a:solidFill>
              </a:rPr>
              <a:t> </a:t>
            </a:r>
            <a:r>
              <a:rPr lang="en-US" sz="2400" b="1" dirty="0" err="1" smtClean="0">
                <a:solidFill>
                  <a:srgbClr val="FF9900"/>
                </a:solidFill>
              </a:rPr>
              <a:t>श्रम</a:t>
            </a:r>
            <a:r>
              <a:rPr lang="en-US" sz="2400" b="1" dirty="0" smtClean="0">
                <a:solidFill>
                  <a:srgbClr val="FF9900"/>
                </a:solidFill>
              </a:rPr>
              <a:t> </a:t>
            </a:r>
            <a:r>
              <a:rPr lang="en-US" sz="2400" b="1" dirty="0" err="1" smtClean="0">
                <a:solidFill>
                  <a:srgbClr val="FF9900"/>
                </a:solidFill>
              </a:rPr>
              <a:t>मांगती</a:t>
            </a:r>
            <a:r>
              <a:rPr lang="en-US" sz="2400" b="1" dirty="0" smtClean="0">
                <a:solidFill>
                  <a:srgbClr val="FF9900"/>
                </a:solidFill>
              </a:rPr>
              <a:t> </a:t>
            </a:r>
            <a:r>
              <a:rPr lang="en-US" sz="2400" b="1" dirty="0" err="1" smtClean="0">
                <a:solidFill>
                  <a:srgbClr val="FF9900"/>
                </a:solidFill>
              </a:rPr>
              <a:t>हैं</a:t>
            </a:r>
            <a:r>
              <a:rPr lang="en-US" sz="2400" b="1" dirty="0" smtClean="0">
                <a:solidFill>
                  <a:srgbClr val="FF9900"/>
                </a:solidFill>
              </a:rPr>
              <a:t>! </a:t>
            </a:r>
          </a:p>
          <a:p>
            <a:pPr lvl="1">
              <a:lnSpc>
                <a:spcPct val="80000"/>
              </a:lnSpc>
            </a:pPr>
            <a:endParaRPr lang="en-US" sz="2400" b="1" dirty="0" smtClean="0">
              <a:solidFill>
                <a:srgbClr val="FF9900"/>
              </a:solidFill>
            </a:endParaRPr>
          </a:p>
          <a:p>
            <a:pPr>
              <a:lnSpc>
                <a:spcPct val="80000"/>
              </a:lnSpc>
            </a:pPr>
            <a:r>
              <a:rPr lang="en-US" sz="2400" dirty="0" smtClean="0"/>
              <a:t>80% </a:t>
            </a:r>
            <a:r>
              <a:rPr lang="en-US" sz="2400" dirty="0" err="1" smtClean="0"/>
              <a:t>नौकरियाँ</a:t>
            </a:r>
            <a:r>
              <a:rPr lang="en-US" sz="2400" dirty="0" smtClean="0"/>
              <a:t> </a:t>
            </a:r>
            <a:r>
              <a:rPr lang="en-US" sz="2400" dirty="0" err="1" smtClean="0"/>
              <a:t>भवन-निर्माण</a:t>
            </a:r>
            <a:r>
              <a:rPr lang="en-US" sz="2400" dirty="0" smtClean="0"/>
              <a:t>, </a:t>
            </a:r>
            <a:r>
              <a:rPr lang="en-US" sz="2400" dirty="0" err="1" smtClean="0"/>
              <a:t>अथवा</a:t>
            </a:r>
            <a:r>
              <a:rPr lang="en-US" sz="2400" dirty="0" smtClean="0"/>
              <a:t> </a:t>
            </a:r>
            <a:r>
              <a:rPr lang="en-US" sz="2400" dirty="0" err="1" smtClean="0"/>
              <a:t>छोटी</a:t>
            </a:r>
            <a:r>
              <a:rPr lang="en-US" sz="2400" dirty="0" smtClean="0"/>
              <a:t> </a:t>
            </a:r>
            <a:r>
              <a:rPr lang="en-US" sz="2400" dirty="0" err="1" smtClean="0"/>
              <a:t>दुकान</a:t>
            </a:r>
            <a:r>
              <a:rPr lang="en-US" sz="2400" dirty="0" smtClean="0"/>
              <a:t>, </a:t>
            </a:r>
            <a:r>
              <a:rPr lang="en-US" sz="2400" dirty="0" err="1" smtClean="0"/>
              <a:t>फेरी</a:t>
            </a:r>
            <a:r>
              <a:rPr lang="en-US" sz="2400" dirty="0" smtClean="0"/>
              <a:t> </a:t>
            </a:r>
            <a:r>
              <a:rPr lang="en-US" sz="2400" dirty="0" err="1" smtClean="0"/>
              <a:t>या</a:t>
            </a:r>
            <a:r>
              <a:rPr lang="en-US" sz="2400" dirty="0" smtClean="0"/>
              <a:t> </a:t>
            </a:r>
            <a:r>
              <a:rPr lang="en-US" sz="2400" dirty="0" err="1" smtClean="0"/>
              <a:t>ठेला</a:t>
            </a:r>
            <a:r>
              <a:rPr lang="en-US" sz="2400" dirty="0" smtClean="0"/>
              <a:t> </a:t>
            </a:r>
            <a:r>
              <a:rPr lang="en-US" sz="2400" dirty="0" err="1" smtClean="0"/>
              <a:t>लगाने</a:t>
            </a:r>
            <a:r>
              <a:rPr lang="en-US" sz="2400" dirty="0" smtClean="0"/>
              <a:t> </a:t>
            </a:r>
            <a:r>
              <a:rPr lang="en-US" sz="2400" dirty="0" err="1" smtClean="0"/>
              <a:t>वाले</a:t>
            </a:r>
            <a:r>
              <a:rPr lang="en-US" sz="2400" dirty="0" smtClean="0"/>
              <a:t>, </a:t>
            </a:r>
            <a:r>
              <a:rPr lang="en-US" sz="2400" dirty="0" err="1" smtClean="0"/>
              <a:t>या</a:t>
            </a:r>
            <a:r>
              <a:rPr lang="en-US" sz="2400" dirty="0" smtClean="0"/>
              <a:t> </a:t>
            </a:r>
            <a:r>
              <a:rPr lang="en-US" sz="2400" dirty="0" err="1" smtClean="0"/>
              <a:t>घरों</a:t>
            </a:r>
            <a:r>
              <a:rPr lang="en-US" sz="2400" dirty="0" smtClean="0"/>
              <a:t> </a:t>
            </a:r>
            <a:r>
              <a:rPr lang="en-US" sz="2400" dirty="0" err="1" smtClean="0"/>
              <a:t>में</a:t>
            </a:r>
            <a:r>
              <a:rPr lang="en-US" sz="2400" dirty="0" smtClean="0"/>
              <a:t> </a:t>
            </a:r>
            <a:r>
              <a:rPr lang="en-US" sz="2400" dirty="0" err="1" smtClean="0"/>
              <a:t>रसोइया</a:t>
            </a:r>
            <a:r>
              <a:rPr lang="en-US" sz="2400" dirty="0" smtClean="0"/>
              <a:t>, </a:t>
            </a:r>
            <a:r>
              <a:rPr lang="en-US" sz="2400" dirty="0" err="1" smtClean="0"/>
              <a:t>नौकर-नौकरानी</a:t>
            </a:r>
            <a:r>
              <a:rPr lang="en-US" sz="2400" dirty="0" smtClean="0"/>
              <a:t>, </a:t>
            </a:r>
            <a:r>
              <a:rPr lang="en-US" sz="2400" dirty="0" err="1" smtClean="0"/>
              <a:t>चौकीदार</a:t>
            </a:r>
            <a:r>
              <a:rPr lang="en-US" sz="2400" dirty="0" smtClean="0"/>
              <a:t>, </a:t>
            </a:r>
            <a:r>
              <a:rPr lang="en-US" sz="2400" dirty="0" err="1" smtClean="0"/>
              <a:t>धोबी</a:t>
            </a:r>
            <a:r>
              <a:rPr lang="en-US" sz="2400" dirty="0" smtClean="0"/>
              <a:t> </a:t>
            </a:r>
            <a:r>
              <a:rPr lang="en-US" sz="2400" dirty="0" err="1" smtClean="0"/>
              <a:t>इत्यादी</a:t>
            </a:r>
            <a:r>
              <a:rPr lang="en-US" sz="2400" dirty="0" smtClean="0"/>
              <a:t> </a:t>
            </a:r>
            <a:r>
              <a:rPr lang="en-US" sz="2400" dirty="0" err="1" smtClean="0"/>
              <a:t>जैसी</a:t>
            </a:r>
            <a:r>
              <a:rPr lang="en-US" sz="2400" dirty="0" smtClean="0"/>
              <a:t> </a:t>
            </a:r>
            <a:r>
              <a:rPr lang="en-US" sz="2400" dirty="0" err="1" smtClean="0"/>
              <a:t>हैं</a:t>
            </a:r>
            <a:r>
              <a:rPr lang="en-US" sz="2400" dirty="0" smtClean="0"/>
              <a:t> </a:t>
            </a:r>
          </a:p>
          <a:p>
            <a:pPr lvl="1">
              <a:lnSpc>
                <a:spcPct val="80000"/>
              </a:lnSpc>
            </a:pPr>
            <a:r>
              <a:rPr lang="en-US" sz="2400" dirty="0" err="1" smtClean="0">
                <a:ea typeface="+mn-ea"/>
              </a:rPr>
              <a:t>बस</a:t>
            </a:r>
            <a:r>
              <a:rPr lang="en-US" sz="2400" dirty="0" smtClean="0">
                <a:ea typeface="+mn-ea"/>
              </a:rPr>
              <a:t> </a:t>
            </a:r>
            <a:r>
              <a:rPr lang="en-US" sz="2400" dirty="0" err="1" smtClean="0">
                <a:ea typeface="+mn-ea"/>
              </a:rPr>
              <a:t>इनकी</a:t>
            </a:r>
            <a:r>
              <a:rPr lang="en-US" sz="2400" dirty="0" smtClean="0">
                <a:ea typeface="+mn-ea"/>
              </a:rPr>
              <a:t> </a:t>
            </a:r>
            <a:r>
              <a:rPr lang="en-US" sz="2400" dirty="0" err="1" smtClean="0">
                <a:ea typeface="+mn-ea"/>
              </a:rPr>
              <a:t>गिनती</a:t>
            </a:r>
            <a:r>
              <a:rPr lang="en-US" sz="2400" dirty="0" smtClean="0">
                <a:ea typeface="+mn-ea"/>
              </a:rPr>
              <a:t> </a:t>
            </a:r>
            <a:r>
              <a:rPr lang="en-US" sz="2400" dirty="0" err="1" smtClean="0">
                <a:ea typeface="+mn-ea"/>
              </a:rPr>
              <a:t>बेरोज़गार</a:t>
            </a:r>
            <a:r>
              <a:rPr lang="en-US" sz="2400" dirty="0" smtClean="0">
                <a:ea typeface="+mn-ea"/>
              </a:rPr>
              <a:t> </a:t>
            </a:r>
            <a:r>
              <a:rPr lang="en-US" sz="2400" dirty="0" err="1" smtClean="0">
                <a:ea typeface="+mn-ea"/>
              </a:rPr>
              <a:t>लोगों</a:t>
            </a:r>
            <a:r>
              <a:rPr lang="en-US" sz="2400" dirty="0" smtClean="0">
                <a:ea typeface="+mn-ea"/>
              </a:rPr>
              <a:t> </a:t>
            </a:r>
            <a:r>
              <a:rPr lang="en-US" sz="2400" dirty="0" err="1" smtClean="0">
                <a:ea typeface="+mn-ea"/>
              </a:rPr>
              <a:t>में</a:t>
            </a:r>
            <a:r>
              <a:rPr lang="en-US" sz="2400" dirty="0" smtClean="0">
                <a:ea typeface="+mn-ea"/>
              </a:rPr>
              <a:t> </a:t>
            </a:r>
            <a:r>
              <a:rPr lang="en-US" sz="2400" dirty="0" err="1" smtClean="0">
                <a:ea typeface="+mn-ea"/>
              </a:rPr>
              <a:t>नहीं</a:t>
            </a:r>
            <a:r>
              <a:rPr lang="en-US" sz="2400" dirty="0" smtClean="0">
                <a:ea typeface="+mn-ea"/>
              </a:rPr>
              <a:t> </a:t>
            </a:r>
            <a:r>
              <a:rPr lang="en-US" sz="2400" dirty="0" err="1" smtClean="0">
                <a:ea typeface="+mn-ea"/>
              </a:rPr>
              <a:t>होती</a:t>
            </a:r>
            <a:r>
              <a:rPr lang="en-US" sz="2400" dirty="0" smtClean="0">
                <a:ea typeface="+mn-ea"/>
              </a:rPr>
              <a:t>, </a:t>
            </a:r>
            <a:r>
              <a:rPr lang="en-US" sz="2400" dirty="0" err="1" smtClean="0">
                <a:ea typeface="+mn-ea"/>
              </a:rPr>
              <a:t>वरना</a:t>
            </a:r>
            <a:r>
              <a:rPr lang="en-US" sz="2400" dirty="0" smtClean="0">
                <a:ea typeface="+mn-ea"/>
              </a:rPr>
              <a:t> </a:t>
            </a:r>
            <a:r>
              <a:rPr lang="en-US" sz="2400" dirty="0" err="1" smtClean="0">
                <a:ea typeface="+mn-ea"/>
              </a:rPr>
              <a:t>इनका</a:t>
            </a:r>
            <a:r>
              <a:rPr lang="en-US" sz="2400" dirty="0" smtClean="0">
                <a:ea typeface="+mn-ea"/>
              </a:rPr>
              <a:t> </a:t>
            </a:r>
            <a:r>
              <a:rPr lang="en-US" sz="2400" dirty="0" err="1" smtClean="0">
                <a:ea typeface="+mn-ea"/>
              </a:rPr>
              <a:t>काम</a:t>
            </a:r>
            <a:r>
              <a:rPr lang="en-US" sz="2400" dirty="0" smtClean="0">
                <a:ea typeface="+mn-ea"/>
              </a:rPr>
              <a:t> </a:t>
            </a:r>
            <a:r>
              <a:rPr lang="en-US" sz="2400" dirty="0" err="1" smtClean="0">
                <a:ea typeface="+mn-ea"/>
              </a:rPr>
              <a:t>बस</a:t>
            </a:r>
            <a:r>
              <a:rPr lang="en-US" sz="2400" dirty="0" smtClean="0">
                <a:ea typeface="+mn-ea"/>
              </a:rPr>
              <a:t> </a:t>
            </a:r>
            <a:r>
              <a:rPr lang="en-US" sz="2400" dirty="0" err="1" smtClean="0">
                <a:ea typeface="+mn-ea"/>
              </a:rPr>
              <a:t>किसी</a:t>
            </a:r>
            <a:r>
              <a:rPr lang="en-US" sz="2400" dirty="0" smtClean="0">
                <a:ea typeface="+mn-ea"/>
              </a:rPr>
              <a:t> </a:t>
            </a:r>
            <a:r>
              <a:rPr lang="en-US" sz="2400" dirty="0" err="1" smtClean="0">
                <a:ea typeface="+mn-ea"/>
              </a:rPr>
              <a:t>तरह</a:t>
            </a:r>
            <a:r>
              <a:rPr lang="en-US" sz="2400" dirty="0" smtClean="0">
                <a:ea typeface="+mn-ea"/>
              </a:rPr>
              <a:t> </a:t>
            </a:r>
            <a:r>
              <a:rPr lang="en-US" sz="2400" dirty="0" err="1" smtClean="0">
                <a:ea typeface="+mn-ea"/>
              </a:rPr>
              <a:t>बसर</a:t>
            </a:r>
            <a:r>
              <a:rPr lang="en-US" sz="2400" dirty="0" smtClean="0">
                <a:ea typeface="+mn-ea"/>
              </a:rPr>
              <a:t> </a:t>
            </a:r>
            <a:r>
              <a:rPr lang="en-US" sz="2400" dirty="0" err="1" smtClean="0">
                <a:ea typeface="+mn-ea"/>
              </a:rPr>
              <a:t>करने</a:t>
            </a:r>
            <a:r>
              <a:rPr lang="en-US" sz="2400" dirty="0" smtClean="0">
                <a:ea typeface="+mn-ea"/>
              </a:rPr>
              <a:t> </a:t>
            </a:r>
            <a:r>
              <a:rPr lang="en-US" sz="2400" dirty="0" err="1" smtClean="0">
                <a:ea typeface="+mn-ea"/>
              </a:rPr>
              <a:t>लायक</a:t>
            </a:r>
            <a:r>
              <a:rPr lang="en-US" sz="2400" dirty="0" smtClean="0">
                <a:ea typeface="+mn-ea"/>
              </a:rPr>
              <a:t> </a:t>
            </a:r>
            <a:r>
              <a:rPr lang="en-US" sz="2400" dirty="0" err="1" smtClean="0">
                <a:ea typeface="+mn-ea"/>
              </a:rPr>
              <a:t>है</a:t>
            </a:r>
            <a:endParaRPr lang="en-IN" sz="2400" dirty="0" smtClean="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50563">
                                            <p:txEl>
                                              <p:pRg st="0" end="0"/>
                                            </p:txEl>
                                          </p:spTgt>
                                        </p:tgtEl>
                                        <p:attrNameLst>
                                          <p:attrName>style.visibility</p:attrName>
                                        </p:attrNameLst>
                                      </p:cBhvr>
                                      <p:to>
                                        <p:strVal val="visible"/>
                                      </p:to>
                                    </p:set>
                                    <p:animEffect transition="in" filter="wipe(up)">
                                      <p:cBhvr>
                                        <p:cTn id="7" dur="500"/>
                                        <p:tgtEl>
                                          <p:spTgt spid="450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50563">
                                            <p:txEl>
                                              <p:pRg st="2" end="2"/>
                                            </p:txEl>
                                          </p:spTgt>
                                        </p:tgtEl>
                                        <p:attrNameLst>
                                          <p:attrName>style.visibility</p:attrName>
                                        </p:attrNameLst>
                                      </p:cBhvr>
                                      <p:to>
                                        <p:strVal val="visible"/>
                                      </p:to>
                                    </p:set>
                                    <p:animEffect transition="in" filter="wipe(up)">
                                      <p:cBhvr>
                                        <p:cTn id="12" dur="500"/>
                                        <p:tgtEl>
                                          <p:spTgt spid="4505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50563">
                                            <p:txEl>
                                              <p:pRg st="3" end="3"/>
                                            </p:txEl>
                                          </p:spTgt>
                                        </p:tgtEl>
                                        <p:attrNameLst>
                                          <p:attrName>style.visibility</p:attrName>
                                        </p:attrNameLst>
                                      </p:cBhvr>
                                      <p:to>
                                        <p:strVal val="visible"/>
                                      </p:to>
                                    </p:set>
                                    <p:animEffect transition="in" filter="wipe(left)">
                                      <p:cBhvr>
                                        <p:cTn id="17" dur="500"/>
                                        <p:tgtEl>
                                          <p:spTgt spid="45056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50563">
                                            <p:txEl>
                                              <p:pRg st="4" end="4"/>
                                            </p:txEl>
                                          </p:spTgt>
                                        </p:tgtEl>
                                        <p:attrNameLst>
                                          <p:attrName>style.visibility</p:attrName>
                                        </p:attrNameLst>
                                      </p:cBhvr>
                                      <p:to>
                                        <p:strVal val="visible"/>
                                      </p:to>
                                    </p:set>
                                    <p:animEffect transition="in" filter="wipe(left)">
                                      <p:cBhvr>
                                        <p:cTn id="22" dur="500"/>
                                        <p:tgtEl>
                                          <p:spTgt spid="45056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50563">
                                            <p:txEl>
                                              <p:pRg st="5" end="5"/>
                                            </p:txEl>
                                          </p:spTgt>
                                        </p:tgtEl>
                                        <p:attrNameLst>
                                          <p:attrName>style.visibility</p:attrName>
                                        </p:attrNameLst>
                                      </p:cBhvr>
                                      <p:to>
                                        <p:strVal val="visible"/>
                                      </p:to>
                                    </p:set>
                                    <p:animEffect transition="in" filter="wipe(left)">
                                      <p:cBhvr>
                                        <p:cTn id="27" dur="500"/>
                                        <p:tgtEl>
                                          <p:spTgt spid="45056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50563">
                                            <p:txEl>
                                              <p:pRg st="6" end="6"/>
                                            </p:txEl>
                                          </p:spTgt>
                                        </p:tgtEl>
                                        <p:attrNameLst>
                                          <p:attrName>style.visibility</p:attrName>
                                        </p:attrNameLst>
                                      </p:cBhvr>
                                      <p:to>
                                        <p:strVal val="visible"/>
                                      </p:to>
                                    </p:set>
                                    <p:animEffect transition="in" filter="wipe(left)">
                                      <p:cBhvr>
                                        <p:cTn id="32" dur="500"/>
                                        <p:tgtEl>
                                          <p:spTgt spid="45056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50563">
                                            <p:txEl>
                                              <p:pRg st="7" end="7"/>
                                            </p:txEl>
                                          </p:spTgt>
                                        </p:tgtEl>
                                        <p:attrNameLst>
                                          <p:attrName>style.visibility</p:attrName>
                                        </p:attrNameLst>
                                      </p:cBhvr>
                                      <p:to>
                                        <p:strVal val="visible"/>
                                      </p:to>
                                    </p:set>
                                    <p:animEffect transition="in" filter="wipe(left)">
                                      <p:cBhvr>
                                        <p:cTn id="37" dur="500"/>
                                        <p:tgtEl>
                                          <p:spTgt spid="45056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50563">
                                            <p:txEl>
                                              <p:pRg st="9" end="9"/>
                                            </p:txEl>
                                          </p:spTgt>
                                        </p:tgtEl>
                                        <p:attrNameLst>
                                          <p:attrName>style.visibility</p:attrName>
                                        </p:attrNameLst>
                                      </p:cBhvr>
                                      <p:to>
                                        <p:strVal val="visible"/>
                                      </p:to>
                                    </p:set>
                                    <p:animEffect transition="in" filter="wipe(left)">
                                      <p:cBhvr>
                                        <p:cTn id="42" dur="500"/>
                                        <p:tgtEl>
                                          <p:spTgt spid="45056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50563">
                                            <p:txEl>
                                              <p:pRg st="10" end="10"/>
                                            </p:txEl>
                                          </p:spTgt>
                                        </p:tgtEl>
                                        <p:attrNameLst>
                                          <p:attrName>style.visibility</p:attrName>
                                        </p:attrNameLst>
                                      </p:cBhvr>
                                      <p:to>
                                        <p:strVal val="visible"/>
                                      </p:to>
                                    </p:set>
                                    <p:animEffect transition="in" filter="wipe(left)">
                                      <p:cBhvr>
                                        <p:cTn id="47" dur="500"/>
                                        <p:tgtEl>
                                          <p:spTgt spid="45056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err="1" smtClean="0"/>
              <a:t>सवाल</a:t>
            </a:r>
            <a:r>
              <a:rPr lang="en-US" dirty="0" smtClean="0"/>
              <a:t> </a:t>
            </a:r>
            <a:r>
              <a:rPr lang="en-US" dirty="0" err="1" smtClean="0"/>
              <a:t>जो</a:t>
            </a:r>
            <a:r>
              <a:rPr lang="en-US" dirty="0" smtClean="0"/>
              <a:t> </a:t>
            </a:r>
            <a:r>
              <a:rPr lang="en-US" dirty="0" err="1" smtClean="0"/>
              <a:t>पूछ्ने</a:t>
            </a:r>
            <a:r>
              <a:rPr lang="en-US" dirty="0" smtClean="0"/>
              <a:t> </a:t>
            </a:r>
            <a:r>
              <a:rPr lang="en-US" dirty="0" err="1" smtClean="0"/>
              <a:t>योग्य</a:t>
            </a:r>
            <a:r>
              <a:rPr lang="en-US" dirty="0" smtClean="0"/>
              <a:t> </a:t>
            </a:r>
            <a:r>
              <a:rPr lang="en-US" dirty="0" err="1" smtClean="0"/>
              <a:t>है</a:t>
            </a:r>
            <a:r>
              <a:rPr lang="en-US" dirty="0" smtClean="0"/>
              <a:t> </a:t>
            </a:r>
            <a:r>
              <a:rPr lang="en-US" dirty="0" smtClean="0"/>
              <a:t>-</a:t>
            </a:r>
            <a:endParaRPr lang="en-IN" dirty="0" smtClean="0"/>
          </a:p>
        </p:txBody>
      </p:sp>
      <p:sp>
        <p:nvSpPr>
          <p:cNvPr id="535556" name="Text Box 5"/>
          <p:cNvSpPr txBox="1">
            <a:spLocks noChangeArrowheads="1"/>
          </p:cNvSpPr>
          <p:nvPr/>
        </p:nvSpPr>
        <p:spPr bwMode="auto">
          <a:xfrm>
            <a:off x="457200" y="1676400"/>
            <a:ext cx="8305800" cy="2123658"/>
          </a:xfrm>
          <a:prstGeom prst="rect">
            <a:avLst/>
          </a:prstGeom>
          <a:noFill/>
          <a:ln w="9525" algn="ctr">
            <a:noFill/>
            <a:miter lim="800000"/>
            <a:headEnd/>
            <a:tailEnd/>
          </a:ln>
        </p:spPr>
        <p:txBody>
          <a:bodyPr>
            <a:spAutoFit/>
          </a:bodyPr>
          <a:lstStyle/>
          <a:p>
            <a:pPr marL="342900" indent="-342900">
              <a:lnSpc>
                <a:spcPct val="90000"/>
              </a:lnSpc>
            </a:pPr>
            <a:endParaRPr lang="en-US" sz="3300" dirty="0">
              <a:solidFill>
                <a:srgbClr val="FF9900"/>
              </a:solidFill>
            </a:endParaRPr>
          </a:p>
          <a:p>
            <a:pPr marL="342900" indent="-342900">
              <a:lnSpc>
                <a:spcPct val="90000"/>
              </a:lnSpc>
            </a:pPr>
            <a:endParaRPr lang="en-US" sz="3300" b="1" dirty="0">
              <a:solidFill>
                <a:srgbClr val="FF9900"/>
              </a:solidFill>
            </a:endParaRPr>
          </a:p>
          <a:p>
            <a:pPr marL="342900" indent="-342900">
              <a:lnSpc>
                <a:spcPct val="90000"/>
              </a:lnSpc>
            </a:pPr>
            <a:r>
              <a:rPr lang="en-US" sz="3300" b="1" i="0" dirty="0" err="1" smtClean="0">
                <a:solidFill>
                  <a:srgbClr val="FF9900"/>
                </a:solidFill>
              </a:rPr>
              <a:t>किसी</a:t>
            </a:r>
            <a:r>
              <a:rPr lang="en-US" sz="3300" b="1" i="0" dirty="0" smtClean="0">
                <a:solidFill>
                  <a:srgbClr val="FF9900"/>
                </a:solidFill>
              </a:rPr>
              <a:t> </a:t>
            </a:r>
            <a:r>
              <a:rPr lang="en-US" sz="3300" b="1" i="0" dirty="0" err="1" smtClean="0">
                <a:solidFill>
                  <a:srgbClr val="FF9900"/>
                </a:solidFill>
              </a:rPr>
              <a:t>भी</a:t>
            </a:r>
            <a:r>
              <a:rPr lang="en-US" sz="3300" b="1" i="0" dirty="0" smtClean="0">
                <a:solidFill>
                  <a:srgbClr val="FF9900"/>
                </a:solidFill>
              </a:rPr>
              <a:t> </a:t>
            </a:r>
            <a:r>
              <a:rPr lang="en-US" sz="3300" b="1" i="0" dirty="0" err="1" smtClean="0">
                <a:solidFill>
                  <a:srgbClr val="FF9900"/>
                </a:solidFill>
              </a:rPr>
              <a:t>अर्थव्यवस्था</a:t>
            </a:r>
            <a:r>
              <a:rPr lang="en-US" sz="3300" b="1" i="0" dirty="0" smtClean="0">
                <a:solidFill>
                  <a:srgbClr val="FF9900"/>
                </a:solidFill>
              </a:rPr>
              <a:t> </a:t>
            </a:r>
            <a:r>
              <a:rPr lang="en-US" sz="3300" b="1" i="0" dirty="0" err="1" smtClean="0">
                <a:solidFill>
                  <a:srgbClr val="FF9900"/>
                </a:solidFill>
              </a:rPr>
              <a:t>में</a:t>
            </a:r>
            <a:r>
              <a:rPr lang="en-US" sz="3300" b="1" i="0" dirty="0" smtClean="0">
                <a:solidFill>
                  <a:srgbClr val="FF9900"/>
                </a:solidFill>
              </a:rPr>
              <a:t> </a:t>
            </a:r>
            <a:r>
              <a:rPr lang="en-US" sz="3300" b="1" i="0" dirty="0" err="1" smtClean="0">
                <a:solidFill>
                  <a:srgbClr val="FF9900"/>
                </a:solidFill>
              </a:rPr>
              <a:t>यह</a:t>
            </a:r>
            <a:r>
              <a:rPr lang="en-US" sz="3300" b="1" i="0" dirty="0" smtClean="0">
                <a:solidFill>
                  <a:srgbClr val="FF9900"/>
                </a:solidFill>
              </a:rPr>
              <a:t> </a:t>
            </a:r>
            <a:r>
              <a:rPr lang="en-US" sz="3300" b="1" i="0" dirty="0" err="1" smtClean="0">
                <a:solidFill>
                  <a:srgbClr val="FF9900"/>
                </a:solidFill>
              </a:rPr>
              <a:t>कैसे</a:t>
            </a:r>
            <a:r>
              <a:rPr lang="en-US" sz="3300" b="1" i="0" dirty="0" smtClean="0">
                <a:solidFill>
                  <a:srgbClr val="FF9900"/>
                </a:solidFill>
              </a:rPr>
              <a:t> </a:t>
            </a:r>
            <a:r>
              <a:rPr lang="en-US" sz="3300" b="1" i="0" dirty="0" err="1" smtClean="0">
                <a:solidFill>
                  <a:srgbClr val="FF9900"/>
                </a:solidFill>
              </a:rPr>
              <a:t>निर्धारित</a:t>
            </a:r>
            <a:r>
              <a:rPr lang="en-US" sz="3300" b="1" i="0" dirty="0" smtClean="0">
                <a:solidFill>
                  <a:srgbClr val="FF9900"/>
                </a:solidFill>
              </a:rPr>
              <a:t> </a:t>
            </a:r>
            <a:r>
              <a:rPr lang="en-US" sz="3300" b="1" i="0" dirty="0" err="1" smtClean="0">
                <a:solidFill>
                  <a:srgbClr val="FF9900"/>
                </a:solidFill>
              </a:rPr>
              <a:t>होता</a:t>
            </a:r>
            <a:r>
              <a:rPr lang="en-US" sz="3300" b="1" i="0" dirty="0" smtClean="0">
                <a:solidFill>
                  <a:srgbClr val="FF9900"/>
                </a:solidFill>
              </a:rPr>
              <a:t> </a:t>
            </a:r>
            <a:r>
              <a:rPr lang="en-US" sz="3300" b="1" i="0" dirty="0" err="1" smtClean="0">
                <a:solidFill>
                  <a:srgbClr val="FF9900"/>
                </a:solidFill>
              </a:rPr>
              <a:t>है</a:t>
            </a:r>
            <a:r>
              <a:rPr lang="en-US" sz="3300" b="1" i="0" dirty="0" smtClean="0">
                <a:solidFill>
                  <a:srgbClr val="FF9900"/>
                </a:solidFill>
              </a:rPr>
              <a:t> </a:t>
            </a:r>
            <a:r>
              <a:rPr lang="en-US" sz="3300" b="1" i="0" dirty="0" err="1" smtClean="0">
                <a:solidFill>
                  <a:srgbClr val="FF9900"/>
                </a:solidFill>
              </a:rPr>
              <a:t>कि</a:t>
            </a:r>
            <a:r>
              <a:rPr lang="en-US" sz="3300" b="1" i="0" dirty="0" smtClean="0">
                <a:solidFill>
                  <a:srgbClr val="FF9900"/>
                </a:solidFill>
              </a:rPr>
              <a:t>, ‘</a:t>
            </a:r>
            <a:r>
              <a:rPr lang="en-US" sz="3300" b="1" i="0" dirty="0" err="1" smtClean="0">
                <a:solidFill>
                  <a:srgbClr val="FF9900"/>
                </a:solidFill>
              </a:rPr>
              <a:t>कौन</a:t>
            </a:r>
            <a:r>
              <a:rPr lang="en-US" sz="3300" b="1" i="0" dirty="0" smtClean="0">
                <a:solidFill>
                  <a:srgbClr val="FF9900"/>
                </a:solidFill>
              </a:rPr>
              <a:t> </a:t>
            </a:r>
            <a:r>
              <a:rPr lang="en-US" sz="3300" b="1" i="0" dirty="0" err="1" smtClean="0">
                <a:solidFill>
                  <a:srgbClr val="FF9900"/>
                </a:solidFill>
              </a:rPr>
              <a:t>क्या</a:t>
            </a:r>
            <a:r>
              <a:rPr lang="en-US" sz="3300" b="1" i="0" dirty="0" smtClean="0">
                <a:solidFill>
                  <a:srgbClr val="FF9900"/>
                </a:solidFill>
              </a:rPr>
              <a:t> </a:t>
            </a:r>
            <a:r>
              <a:rPr lang="en-US" sz="3300" b="1" i="0" dirty="0" err="1" smtClean="0">
                <a:solidFill>
                  <a:srgbClr val="FF9900"/>
                </a:solidFill>
              </a:rPr>
              <a:t>काम</a:t>
            </a:r>
            <a:r>
              <a:rPr lang="en-US" sz="3300" b="1" i="0" dirty="0" smtClean="0">
                <a:solidFill>
                  <a:srgbClr val="FF9900"/>
                </a:solidFill>
              </a:rPr>
              <a:t> </a:t>
            </a:r>
            <a:r>
              <a:rPr lang="en-US" sz="3300" b="1" i="0" dirty="0" err="1" smtClean="0">
                <a:solidFill>
                  <a:srgbClr val="FF9900"/>
                </a:solidFill>
              </a:rPr>
              <a:t>करेगा</a:t>
            </a:r>
            <a:r>
              <a:rPr lang="en-US" sz="3300" b="1" i="0" dirty="0" smtClean="0">
                <a:solidFill>
                  <a:srgbClr val="FF9900"/>
                </a:solidFill>
              </a:rPr>
              <a:t>?’</a:t>
            </a:r>
            <a:endParaRPr lang="en-IN" sz="3300" b="1" i="0" dirty="0">
              <a:solidFill>
                <a:srgbClr val="FF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5556">
                                            <p:txEl>
                                              <p:pRg st="2" end="2"/>
                                            </p:txEl>
                                          </p:spTgt>
                                        </p:tgtEl>
                                        <p:attrNameLst>
                                          <p:attrName>style.visibility</p:attrName>
                                        </p:attrNameLst>
                                      </p:cBhvr>
                                      <p:to>
                                        <p:strVal val="visible"/>
                                      </p:to>
                                    </p:set>
                                    <p:animEffect transition="in" filter="wipe(left)">
                                      <p:cBhvr>
                                        <p:cTn id="7" dur="500"/>
                                        <p:tgtEl>
                                          <p:spTgt spid="5355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ctrTitle"/>
          </p:nvPr>
        </p:nvSpPr>
        <p:spPr>
          <a:xfrm>
            <a:off x="1143000" y="1447800"/>
            <a:ext cx="6934200" cy="2155825"/>
          </a:xfrm>
        </p:spPr>
        <p:txBody>
          <a:bodyPr/>
          <a:lstStyle/>
          <a:p>
            <a:pPr algn="ctr"/>
            <a:r>
              <a:rPr lang="en-US" sz="3800" dirty="0" err="1" smtClean="0"/>
              <a:t>आईये</a:t>
            </a:r>
            <a:r>
              <a:rPr lang="en-US" sz="3800" dirty="0" smtClean="0"/>
              <a:t> </a:t>
            </a:r>
            <a:r>
              <a:rPr lang="en-US" sz="3800" dirty="0" err="1" smtClean="0"/>
              <a:t>देखें</a:t>
            </a:r>
            <a:r>
              <a:rPr lang="en-US" sz="3800" dirty="0" smtClean="0"/>
              <a:t> </a:t>
            </a:r>
            <a:r>
              <a:rPr lang="en-US" sz="3800" dirty="0" err="1" smtClean="0"/>
              <a:t>की</a:t>
            </a:r>
            <a:r>
              <a:rPr lang="en-US" sz="3800" dirty="0" smtClean="0"/>
              <a:t> </a:t>
            </a:r>
            <a:r>
              <a:rPr lang="en-US" sz="3800" dirty="0" err="1" smtClean="0"/>
              <a:t>विश्व</a:t>
            </a:r>
            <a:r>
              <a:rPr lang="en-US" sz="3800" dirty="0" smtClean="0"/>
              <a:t> </a:t>
            </a:r>
            <a:r>
              <a:rPr lang="en-US" sz="3800" dirty="0" err="1" smtClean="0"/>
              <a:t>में</a:t>
            </a:r>
            <a:r>
              <a:rPr lang="en-US" sz="3800" dirty="0" smtClean="0"/>
              <a:t> </a:t>
            </a:r>
            <a:r>
              <a:rPr lang="en-US" sz="3800" dirty="0" err="1" smtClean="0"/>
              <a:t>पैसे</a:t>
            </a:r>
            <a:r>
              <a:rPr lang="en-US" sz="3800" dirty="0" smtClean="0"/>
              <a:t> </a:t>
            </a:r>
            <a:r>
              <a:rPr lang="en-US" sz="3800" dirty="0" err="1" smtClean="0"/>
              <a:t>का</a:t>
            </a:r>
            <a:r>
              <a:rPr lang="en-US" sz="3800" dirty="0" smtClean="0"/>
              <a:t> </a:t>
            </a:r>
            <a:r>
              <a:rPr lang="en-US" sz="3800" dirty="0" err="1" smtClean="0"/>
              <a:t>खर्च</a:t>
            </a:r>
            <a:r>
              <a:rPr lang="en-US" sz="3800" dirty="0" smtClean="0"/>
              <a:t> </a:t>
            </a:r>
            <a:r>
              <a:rPr lang="en-US" sz="3800" dirty="0" err="1" smtClean="0"/>
              <a:t>कहाँ</a:t>
            </a:r>
            <a:r>
              <a:rPr lang="en-US" sz="3800" dirty="0" smtClean="0"/>
              <a:t> - </a:t>
            </a:r>
            <a:r>
              <a:rPr lang="en-US" sz="3800" dirty="0" err="1" smtClean="0"/>
              <a:t>कहाँ</a:t>
            </a:r>
            <a:r>
              <a:rPr lang="en-US" sz="3800" dirty="0" smtClean="0"/>
              <a:t> </a:t>
            </a:r>
            <a:r>
              <a:rPr lang="en-US" sz="3800" dirty="0" err="1" smtClean="0"/>
              <a:t>होता</a:t>
            </a:r>
            <a:r>
              <a:rPr lang="en-US" sz="3800" dirty="0" smtClean="0"/>
              <a:t> </a:t>
            </a:r>
            <a:r>
              <a:rPr lang="en-US" sz="3800" dirty="0" err="1" smtClean="0"/>
              <a:t>है</a:t>
            </a:r>
            <a:endParaRPr lang="en-IN" sz="3800" dirty="0" smtClean="0"/>
          </a:p>
        </p:txBody>
      </p:sp>
      <p:sp>
        <p:nvSpPr>
          <p:cNvPr id="46083" name="Rectangle 5"/>
          <p:cNvSpPr>
            <a:spLocks noGrp="1" noChangeArrowheads="1"/>
          </p:cNvSpPr>
          <p:nvPr>
            <p:ph type="subTitle" idx="1"/>
          </p:nvPr>
        </p:nvSpPr>
        <p:spPr/>
        <p:txBody>
          <a:bodyPr/>
          <a:lstStyle/>
          <a:p>
            <a:endParaRPr lang="en-IN"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82" name="Rectangle 6"/>
          <p:cNvSpPr>
            <a:spLocks noGrp="1" noChangeArrowheads="1"/>
          </p:cNvSpPr>
          <p:nvPr>
            <p:ph sz="half" idx="1"/>
          </p:nvPr>
        </p:nvSpPr>
        <p:spPr>
          <a:xfrm>
            <a:off x="228600" y="1219200"/>
            <a:ext cx="4000500" cy="4953000"/>
          </a:xfrm>
        </p:spPr>
        <p:txBody>
          <a:bodyPr/>
          <a:lstStyle/>
          <a:p>
            <a:pPr>
              <a:buFont typeface="Wingdings" pitchFamily="2" charset="2"/>
              <a:buNone/>
            </a:pPr>
            <a:r>
              <a:rPr lang="hi-IN" b="1" i="1" dirty="0" smtClean="0">
                <a:solidFill>
                  <a:srgbClr val="FF9900"/>
                </a:solidFill>
              </a:rPr>
              <a:t>एक पक्ष विकास को </a:t>
            </a:r>
            <a:r>
              <a:rPr lang="en-US" b="1" i="1" dirty="0" smtClean="0">
                <a:solidFill>
                  <a:srgbClr val="FF9900"/>
                </a:solidFill>
              </a:rPr>
              <a:t>,</a:t>
            </a:r>
          </a:p>
          <a:p>
            <a:r>
              <a:rPr lang="hi-IN" dirty="0" smtClean="0"/>
              <a:t>सका</a:t>
            </a:r>
            <a:r>
              <a:rPr lang="en-US" dirty="0" err="1" smtClean="0"/>
              <a:t>रात्मक</a:t>
            </a:r>
            <a:r>
              <a:rPr lang="hi-IN" dirty="0" smtClean="0"/>
              <a:t> रूप में, सभी की बेहतरी समझता है</a:t>
            </a:r>
          </a:p>
          <a:p>
            <a:r>
              <a:rPr lang="hi-IN" dirty="0" smtClean="0"/>
              <a:t>बिजली –पानी, चौड़ी सडकें, </a:t>
            </a:r>
            <a:r>
              <a:rPr lang="en-US" dirty="0" err="1" smtClean="0"/>
              <a:t>पक्के</a:t>
            </a:r>
            <a:r>
              <a:rPr lang="en-US" dirty="0" smtClean="0"/>
              <a:t> </a:t>
            </a:r>
            <a:r>
              <a:rPr lang="en-US" dirty="0" err="1" smtClean="0"/>
              <a:t>मकान</a:t>
            </a:r>
            <a:r>
              <a:rPr lang="en-US" dirty="0" smtClean="0"/>
              <a:t>, </a:t>
            </a:r>
            <a:r>
              <a:rPr lang="hi-IN" dirty="0" smtClean="0"/>
              <a:t>यातायात के आधुनिक साधन, ‘latest products’ और </a:t>
            </a:r>
            <a:r>
              <a:rPr lang="hi-IN" dirty="0" smtClean="0"/>
              <a:t>सभी के लिये आधुनिक जीवन शैली </a:t>
            </a:r>
            <a:endParaRPr lang="en-US" dirty="0" smtClean="0"/>
          </a:p>
        </p:txBody>
      </p:sp>
      <p:sp>
        <p:nvSpPr>
          <p:cNvPr id="4" name="Content Placeholder 3"/>
          <p:cNvSpPr>
            <a:spLocks noGrp="1"/>
          </p:cNvSpPr>
          <p:nvPr>
            <p:ph sz="half" idx="2"/>
          </p:nvPr>
        </p:nvSpPr>
        <p:spPr>
          <a:xfrm>
            <a:off x="4572000" y="1219200"/>
            <a:ext cx="4419600" cy="5181600"/>
          </a:xfrm>
        </p:spPr>
        <p:txBody>
          <a:bodyPr/>
          <a:lstStyle/>
          <a:p>
            <a:pPr>
              <a:buNone/>
            </a:pPr>
            <a:r>
              <a:rPr lang="hi-IN" b="1" i="1" dirty="0" smtClean="0">
                <a:solidFill>
                  <a:srgbClr val="FF9900"/>
                </a:solidFill>
              </a:rPr>
              <a:t>वहीं </a:t>
            </a:r>
            <a:r>
              <a:rPr lang="en-US" b="1" i="1" dirty="0" err="1" smtClean="0">
                <a:solidFill>
                  <a:srgbClr val="FF9900"/>
                </a:solidFill>
              </a:rPr>
              <a:t>एक</a:t>
            </a:r>
            <a:r>
              <a:rPr lang="en-US" b="1" i="1" dirty="0" smtClean="0">
                <a:solidFill>
                  <a:srgbClr val="FF9900"/>
                </a:solidFill>
              </a:rPr>
              <a:t> </a:t>
            </a:r>
            <a:r>
              <a:rPr lang="en-US" b="1" i="1" dirty="0" err="1" smtClean="0">
                <a:solidFill>
                  <a:srgbClr val="FF9900"/>
                </a:solidFill>
              </a:rPr>
              <a:t>दूसरा</a:t>
            </a:r>
            <a:r>
              <a:rPr lang="en-US" b="1" i="1" dirty="0" smtClean="0">
                <a:solidFill>
                  <a:srgbClr val="FF9900"/>
                </a:solidFill>
              </a:rPr>
              <a:t> </a:t>
            </a:r>
            <a:r>
              <a:rPr lang="hi-IN" b="1" i="1" dirty="0" smtClean="0">
                <a:solidFill>
                  <a:srgbClr val="FF9900"/>
                </a:solidFill>
              </a:rPr>
              <a:t>पक्ष</a:t>
            </a:r>
            <a:r>
              <a:rPr lang="en-US" b="1" i="1" dirty="0" smtClean="0">
                <a:solidFill>
                  <a:srgbClr val="FF9900"/>
                </a:solidFill>
              </a:rPr>
              <a:t> ,</a:t>
            </a:r>
          </a:p>
          <a:p>
            <a:r>
              <a:rPr lang="en-US" dirty="0" err="1" smtClean="0"/>
              <a:t>चन्द</a:t>
            </a:r>
            <a:r>
              <a:rPr lang="en-US" dirty="0" smtClean="0"/>
              <a:t> </a:t>
            </a:r>
            <a:r>
              <a:rPr lang="en-US" dirty="0" err="1" smtClean="0"/>
              <a:t>लोगों</a:t>
            </a:r>
            <a:r>
              <a:rPr lang="en-US" dirty="0" smtClean="0"/>
              <a:t> </a:t>
            </a:r>
            <a:r>
              <a:rPr lang="en-US" dirty="0" err="1" smtClean="0"/>
              <a:t>की</a:t>
            </a:r>
            <a:r>
              <a:rPr lang="en-US" dirty="0" smtClean="0"/>
              <a:t> </a:t>
            </a:r>
            <a:r>
              <a:rPr lang="en-US" dirty="0" err="1" smtClean="0"/>
              <a:t>बेहतरी</a:t>
            </a:r>
            <a:r>
              <a:rPr lang="en-US" dirty="0" smtClean="0"/>
              <a:t> </a:t>
            </a:r>
            <a:r>
              <a:rPr lang="en-US" dirty="0" err="1" smtClean="0"/>
              <a:t>बड़ी</a:t>
            </a:r>
            <a:r>
              <a:rPr lang="en-US" dirty="0" smtClean="0"/>
              <a:t> </a:t>
            </a:r>
            <a:r>
              <a:rPr lang="en-US" dirty="0" err="1" smtClean="0"/>
              <a:t>सन्ख्या</a:t>
            </a:r>
            <a:r>
              <a:rPr lang="en-US" dirty="0" smtClean="0"/>
              <a:t> </a:t>
            </a:r>
            <a:r>
              <a:rPr lang="en-US" dirty="0" err="1" smtClean="0"/>
              <a:t>की</a:t>
            </a:r>
            <a:r>
              <a:rPr lang="en-US" dirty="0" smtClean="0"/>
              <a:t> </a:t>
            </a:r>
            <a:r>
              <a:rPr lang="en-US" dirty="0" err="1" smtClean="0"/>
              <a:t>बर्बादी</a:t>
            </a:r>
            <a:r>
              <a:rPr lang="en-US" dirty="0" smtClean="0"/>
              <a:t> </a:t>
            </a:r>
            <a:r>
              <a:rPr lang="en-US" dirty="0" err="1" smtClean="0"/>
              <a:t>पर</a:t>
            </a:r>
            <a:r>
              <a:rPr lang="en-US" dirty="0" smtClean="0"/>
              <a:t> </a:t>
            </a:r>
            <a:r>
              <a:rPr lang="en-US" dirty="0" err="1" smtClean="0"/>
              <a:t>टिकी</a:t>
            </a:r>
            <a:endParaRPr lang="en-US" dirty="0" smtClean="0"/>
          </a:p>
          <a:p>
            <a:r>
              <a:rPr lang="en-US" dirty="0" err="1" smtClean="0"/>
              <a:t>बढती</a:t>
            </a:r>
            <a:r>
              <a:rPr lang="en-US" dirty="0" smtClean="0"/>
              <a:t> </a:t>
            </a:r>
            <a:r>
              <a:rPr lang="en-US" dirty="0" err="1" smtClean="0"/>
              <a:t>असमानता</a:t>
            </a:r>
            <a:endParaRPr lang="en-US" dirty="0" smtClean="0"/>
          </a:p>
          <a:p>
            <a:r>
              <a:rPr lang="en-US" dirty="0" err="1" smtClean="0"/>
              <a:t>ॠतु</a:t>
            </a:r>
            <a:r>
              <a:rPr lang="en-US" dirty="0" smtClean="0"/>
              <a:t> </a:t>
            </a:r>
            <a:r>
              <a:rPr lang="en-US" dirty="0" err="1" smtClean="0"/>
              <a:t>असन्तुलन</a:t>
            </a:r>
            <a:r>
              <a:rPr lang="en-US" dirty="0" smtClean="0"/>
              <a:t>, </a:t>
            </a:r>
            <a:r>
              <a:rPr lang="en-US" dirty="0" err="1" smtClean="0"/>
              <a:t>प्रा</a:t>
            </a:r>
            <a:r>
              <a:rPr lang="hi-IN" dirty="0" smtClean="0"/>
              <a:t>कृ</a:t>
            </a:r>
            <a:r>
              <a:rPr lang="en-US" dirty="0" err="1" smtClean="0"/>
              <a:t>तिक</a:t>
            </a:r>
            <a:r>
              <a:rPr lang="en-US" dirty="0" smtClean="0"/>
              <a:t> </a:t>
            </a:r>
            <a:r>
              <a:rPr lang="en-US" dirty="0" err="1" smtClean="0"/>
              <a:t>सन्साधनो</a:t>
            </a:r>
            <a:r>
              <a:rPr lang="en-US" dirty="0" smtClean="0"/>
              <a:t> </a:t>
            </a:r>
            <a:r>
              <a:rPr lang="en-US" dirty="0" err="1" smtClean="0"/>
              <a:t>के</a:t>
            </a:r>
            <a:r>
              <a:rPr lang="en-US" dirty="0" smtClean="0"/>
              <a:t> </a:t>
            </a:r>
            <a:r>
              <a:rPr lang="en-US" dirty="0" err="1" smtClean="0"/>
              <a:t>खात्मे</a:t>
            </a:r>
            <a:r>
              <a:rPr lang="en-US" dirty="0" smtClean="0"/>
              <a:t>, </a:t>
            </a:r>
            <a:r>
              <a:rPr lang="en-US" dirty="0" err="1" smtClean="0"/>
              <a:t>धरती</a:t>
            </a:r>
            <a:r>
              <a:rPr lang="en-US" dirty="0" smtClean="0"/>
              <a:t> </a:t>
            </a:r>
            <a:r>
              <a:rPr lang="en-US" dirty="0" err="1" smtClean="0"/>
              <a:t>का</a:t>
            </a:r>
            <a:r>
              <a:rPr lang="en-US" dirty="0" smtClean="0"/>
              <a:t> </a:t>
            </a:r>
            <a:r>
              <a:rPr lang="en-US" dirty="0" err="1" smtClean="0"/>
              <a:t>विनाश</a:t>
            </a:r>
            <a:endParaRPr lang="en-US" dirty="0" smtClean="0"/>
          </a:p>
          <a:p>
            <a:r>
              <a:rPr lang="en-US" dirty="0" err="1" smtClean="0"/>
              <a:t>सन्साधनो</a:t>
            </a:r>
            <a:r>
              <a:rPr lang="en-US" dirty="0" smtClean="0"/>
              <a:t> </a:t>
            </a:r>
            <a:r>
              <a:rPr lang="en-US" dirty="0" err="1" smtClean="0"/>
              <a:t>की</a:t>
            </a:r>
            <a:r>
              <a:rPr lang="en-US" dirty="0" smtClean="0"/>
              <a:t> </a:t>
            </a:r>
            <a:r>
              <a:rPr lang="en-US" dirty="0" err="1" smtClean="0"/>
              <a:t>लूट</a:t>
            </a:r>
            <a:r>
              <a:rPr lang="en-US" dirty="0" smtClean="0"/>
              <a:t>, </a:t>
            </a:r>
            <a:r>
              <a:rPr lang="en-US" dirty="0" err="1" smtClean="0"/>
              <a:t>विस्थापन</a:t>
            </a:r>
            <a:r>
              <a:rPr lang="en-US" dirty="0" smtClean="0"/>
              <a:t>, </a:t>
            </a:r>
            <a:r>
              <a:rPr lang="en-US" dirty="0" err="1" smtClean="0"/>
              <a:t>नक्सलवाद</a:t>
            </a:r>
            <a:r>
              <a:rPr lang="en-US" dirty="0" smtClean="0"/>
              <a:t> </a:t>
            </a:r>
            <a:r>
              <a:rPr lang="en-US" dirty="0" err="1" smtClean="0"/>
              <a:t>और</a:t>
            </a:r>
            <a:r>
              <a:rPr lang="en-US" dirty="0" smtClean="0"/>
              <a:t> </a:t>
            </a:r>
            <a:r>
              <a:rPr lang="en-US" dirty="0" err="1" smtClean="0"/>
              <a:t>युद्ध</a:t>
            </a:r>
            <a:r>
              <a:rPr lang="en-US" dirty="0" smtClean="0"/>
              <a:t> </a:t>
            </a:r>
            <a:r>
              <a:rPr lang="en-US" dirty="0" err="1" smtClean="0"/>
              <a:t>के</a:t>
            </a:r>
            <a:r>
              <a:rPr lang="en-US" dirty="0" smtClean="0"/>
              <a:t> </a:t>
            </a:r>
            <a:r>
              <a:rPr lang="en-US" dirty="0" err="1" smtClean="0"/>
              <a:t>रूप</a:t>
            </a:r>
            <a:r>
              <a:rPr lang="en-US" dirty="0" smtClean="0"/>
              <a:t> </a:t>
            </a:r>
            <a:r>
              <a:rPr lang="en-US" dirty="0" err="1" smtClean="0"/>
              <a:t>मे</a:t>
            </a:r>
            <a:endParaRPr lang="en-US" dirty="0" smtClean="0"/>
          </a:p>
        </p:txBody>
      </p:sp>
      <p:grpSp>
        <p:nvGrpSpPr>
          <p:cNvPr id="2" name="Group 8"/>
          <p:cNvGrpSpPr>
            <a:grpSpLocks/>
          </p:cNvGrpSpPr>
          <p:nvPr/>
        </p:nvGrpSpPr>
        <p:grpSpPr bwMode="auto">
          <a:xfrm>
            <a:off x="228600" y="914400"/>
            <a:ext cx="8915400" cy="5305446"/>
            <a:chOff x="304800" y="1019154"/>
            <a:chExt cx="8915400" cy="5305446"/>
          </a:xfrm>
        </p:grpSpPr>
        <p:pic>
          <p:nvPicPr>
            <p:cNvPr id="4102" name="Picture 6" descr="C:\Users\admin\AppData\Local\Microsoft\Windows\Temporary Internet Files\Content.IE5\CXMCF4U9\skotan-Thumbs-up-smiley[1].png"/>
            <p:cNvPicPr>
              <a:picLocks noChangeAspect="1" noChangeArrowheads="1"/>
            </p:cNvPicPr>
            <p:nvPr/>
          </p:nvPicPr>
          <p:blipFill>
            <a:blip r:embed="rId2"/>
            <a:srcRect/>
            <a:stretch>
              <a:fillRect/>
            </a:stretch>
          </p:blipFill>
          <p:spPr bwMode="auto">
            <a:xfrm>
              <a:off x="304800" y="1676400"/>
              <a:ext cx="2869155" cy="2891454"/>
            </a:xfrm>
            <a:prstGeom prst="rect">
              <a:avLst/>
            </a:prstGeom>
            <a:noFill/>
            <a:ln w="9525">
              <a:noFill/>
              <a:miter lim="800000"/>
              <a:headEnd/>
              <a:tailEnd/>
            </a:ln>
          </p:spPr>
        </p:pic>
        <p:pic>
          <p:nvPicPr>
            <p:cNvPr id="4103" name="Picture 7" descr="C:\Users\admin\AppData\Local\Microsoft\Windows\Temporary Internet Files\Content.IE5\CH0U150U\15557-illustration-of-a-yellow-smiley-face-pv[1].png"/>
            <p:cNvPicPr>
              <a:picLocks noChangeAspect="1" noChangeArrowheads="1"/>
            </p:cNvPicPr>
            <p:nvPr/>
          </p:nvPicPr>
          <p:blipFill>
            <a:blip r:embed="rId3"/>
            <a:srcRect/>
            <a:stretch>
              <a:fillRect/>
            </a:stretch>
          </p:blipFill>
          <p:spPr bwMode="auto">
            <a:xfrm>
              <a:off x="2895600" y="3124200"/>
              <a:ext cx="3200400" cy="3200400"/>
            </a:xfrm>
            <a:prstGeom prst="rect">
              <a:avLst/>
            </a:prstGeom>
            <a:noFill/>
            <a:ln w="9525">
              <a:noFill/>
              <a:miter lim="800000"/>
              <a:headEnd/>
              <a:tailEnd/>
            </a:ln>
          </p:spPr>
        </p:pic>
        <p:pic>
          <p:nvPicPr>
            <p:cNvPr id="4104" name="Picture 8" descr="C:\Users\admin\AppData\Local\Microsoft\Windows\Temporary Internet Files\Content.IE5\A6M6BKQC\Spikey-Smiley[1].png"/>
            <p:cNvPicPr>
              <a:picLocks noChangeAspect="1" noChangeArrowheads="1"/>
            </p:cNvPicPr>
            <p:nvPr/>
          </p:nvPicPr>
          <p:blipFill>
            <a:blip r:embed="rId4"/>
            <a:srcRect/>
            <a:stretch>
              <a:fillRect/>
            </a:stretch>
          </p:blipFill>
          <p:spPr bwMode="auto">
            <a:xfrm>
              <a:off x="5029258" y="1019154"/>
              <a:ext cx="4190942" cy="3552846"/>
            </a:xfrm>
            <a:prstGeom prst="rect">
              <a:avLst/>
            </a:prstGeom>
            <a:noFill/>
            <a:ln w="9525">
              <a:noFill/>
              <a:miter lim="800000"/>
              <a:headEnd/>
              <a:tailEnd/>
            </a:ln>
          </p:spPr>
        </p:pic>
      </p:grpSp>
      <p:sp>
        <p:nvSpPr>
          <p:cNvPr id="9" name="Title 8"/>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87782">
                                            <p:txEl>
                                              <p:pRg st="0" end="0"/>
                                            </p:txEl>
                                          </p:spTgt>
                                        </p:tgtEl>
                                        <p:attrNameLst>
                                          <p:attrName>style.visibility</p:attrName>
                                        </p:attrNameLst>
                                      </p:cBhvr>
                                      <p:to>
                                        <p:strVal val="visible"/>
                                      </p:to>
                                    </p:set>
                                    <p:animEffect transition="in" filter="wipe(up)">
                                      <p:cBhvr>
                                        <p:cTn id="7" dur="1000"/>
                                        <p:tgtEl>
                                          <p:spTgt spid="587782">
                                            <p:txEl>
                                              <p:pRg st="0" end="0"/>
                                            </p:txEl>
                                          </p:spTgt>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587782">
                                            <p:txEl>
                                              <p:pRg st="1" end="1"/>
                                            </p:txEl>
                                          </p:spTgt>
                                        </p:tgtEl>
                                        <p:attrNameLst>
                                          <p:attrName>style.visibility</p:attrName>
                                        </p:attrNameLst>
                                      </p:cBhvr>
                                      <p:to>
                                        <p:strVal val="visible"/>
                                      </p:to>
                                    </p:set>
                                    <p:animEffect transition="in" filter="wipe(up)">
                                      <p:cBhvr>
                                        <p:cTn id="11" dur="1000"/>
                                        <p:tgtEl>
                                          <p:spTgt spid="587782">
                                            <p:txEl>
                                              <p:pRg st="1" end="1"/>
                                            </p:txEl>
                                          </p:spTgt>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587782">
                                            <p:txEl>
                                              <p:pRg st="2" end="2"/>
                                            </p:txEl>
                                          </p:spTgt>
                                        </p:tgtEl>
                                        <p:attrNameLst>
                                          <p:attrName>style.visibility</p:attrName>
                                        </p:attrNameLst>
                                      </p:cBhvr>
                                      <p:to>
                                        <p:strVal val="visible"/>
                                      </p:to>
                                    </p:set>
                                    <p:animEffect transition="in" filter="wipe(up)">
                                      <p:cBhvr>
                                        <p:cTn id="15" dur="1000"/>
                                        <p:tgtEl>
                                          <p:spTgt spid="58778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up)">
                                      <p:cBhvr>
                                        <p:cTn id="20" dur="1000"/>
                                        <p:tgtEl>
                                          <p:spTgt spid="4">
                                            <p:txEl>
                                              <p:pRg st="0" end="0"/>
                                            </p:txEl>
                                          </p:spTgt>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up)">
                                      <p:cBhvr>
                                        <p:cTn id="24" dur="1000"/>
                                        <p:tgtEl>
                                          <p:spTgt spid="4">
                                            <p:txEl>
                                              <p:pRg st="1" end="1"/>
                                            </p:txEl>
                                          </p:spTgt>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up)">
                                      <p:cBhvr>
                                        <p:cTn id="28" dur="10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wipe(up)">
                                      <p:cBhvr>
                                        <p:cTn id="33" dur="10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wipe(up)">
                                      <p:cBhvr>
                                        <p:cTn id="38" dur="1000"/>
                                        <p:tgtEl>
                                          <p:spTgt spid="4">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sz="half" idx="4294967295"/>
          </p:nvPr>
        </p:nvSpPr>
        <p:spPr>
          <a:xfrm>
            <a:off x="533400" y="381000"/>
            <a:ext cx="4000500" cy="5638800"/>
          </a:xfrm>
          <a:noFill/>
          <a:ln w="28575">
            <a:solidFill>
              <a:schemeClr val="tx1"/>
            </a:solidFill>
          </a:ln>
        </p:spPr>
        <p:txBody>
          <a:bodyPr/>
          <a:lstStyle/>
          <a:p>
            <a:pPr algn="ctr" eaLnBrk="1" hangingPunct="1">
              <a:lnSpc>
                <a:spcPct val="80000"/>
              </a:lnSpc>
              <a:buNone/>
            </a:pPr>
            <a:r>
              <a:rPr lang="hi-IN" sz="2400" b="1" dirty="0" smtClean="0">
                <a:solidFill>
                  <a:srgbClr val="FF9900"/>
                </a:solidFill>
              </a:rPr>
              <a:t>पूरे विश्व द्वारा खर्च</a:t>
            </a:r>
            <a:r>
              <a:rPr lang="en-IN" sz="2400" b="1" dirty="0" smtClean="0">
                <a:solidFill>
                  <a:srgbClr val="FF9900"/>
                </a:solidFill>
              </a:rPr>
              <a:t>, 1998</a:t>
            </a:r>
            <a:r>
              <a:rPr lang="en-IN" sz="2000" b="1" dirty="0" smtClean="0">
                <a:solidFill>
                  <a:srgbClr val="FF9900"/>
                </a:solidFill>
              </a:rPr>
              <a:t>  </a:t>
            </a:r>
            <a:endParaRPr lang="hi-IN" sz="2000" b="1" dirty="0" smtClean="0">
              <a:solidFill>
                <a:srgbClr val="FF9900"/>
              </a:solidFill>
            </a:endParaRPr>
          </a:p>
          <a:p>
            <a:pPr algn="ctr" eaLnBrk="1" hangingPunct="1">
              <a:lnSpc>
                <a:spcPct val="80000"/>
              </a:lnSpc>
              <a:buNone/>
            </a:pPr>
            <a:r>
              <a:rPr lang="en-IN" sz="2000" b="1" dirty="0" smtClean="0">
                <a:solidFill>
                  <a:srgbClr val="FF9900"/>
                </a:solidFill>
              </a:rPr>
              <a:t>(US$</a:t>
            </a:r>
            <a:r>
              <a:rPr lang="hi-IN" sz="2000" b="1" dirty="0" smtClean="0">
                <a:solidFill>
                  <a:srgbClr val="FF9900"/>
                </a:solidFill>
              </a:rPr>
              <a:t> में</a:t>
            </a:r>
            <a:r>
              <a:rPr lang="en-IN" sz="2000" b="1" dirty="0" smtClean="0">
                <a:solidFill>
                  <a:srgbClr val="FF9900"/>
                </a:solidFill>
              </a:rPr>
              <a:t>)</a:t>
            </a:r>
            <a:endParaRPr lang="en-IN" sz="2400" b="1" dirty="0" smtClean="0">
              <a:solidFill>
                <a:srgbClr val="FF9900"/>
              </a:solidFill>
            </a:endParaRPr>
          </a:p>
          <a:p>
            <a:pPr eaLnBrk="1" hangingPunct="1">
              <a:lnSpc>
                <a:spcPct val="80000"/>
              </a:lnSpc>
              <a:buFont typeface="Wingdings" pitchFamily="2" charset="2"/>
              <a:buNone/>
            </a:pPr>
            <a:endParaRPr lang="en-IN" sz="1800" b="1" dirty="0" smtClean="0"/>
          </a:p>
          <a:p>
            <a:pPr eaLnBrk="1" hangingPunct="1">
              <a:lnSpc>
                <a:spcPct val="80000"/>
              </a:lnSpc>
              <a:buFont typeface="Wingdings" pitchFamily="2" charset="2"/>
              <a:buNone/>
            </a:pPr>
            <a:r>
              <a:rPr lang="en-IN" sz="1800" dirty="0" smtClean="0"/>
              <a:t>Cosmetics in US	 	 8 </a:t>
            </a:r>
            <a:r>
              <a:rPr lang="en-IN" sz="1800" dirty="0" err="1" smtClean="0"/>
              <a:t>bn</a:t>
            </a:r>
            <a:endParaRPr lang="en-IN" sz="1800" dirty="0" smtClean="0"/>
          </a:p>
          <a:p>
            <a:pPr eaLnBrk="1" hangingPunct="1">
              <a:lnSpc>
                <a:spcPct val="80000"/>
              </a:lnSpc>
              <a:buFont typeface="Wingdings" pitchFamily="2" charset="2"/>
              <a:buNone/>
            </a:pPr>
            <a:endParaRPr lang="en-IN" sz="1800" dirty="0" smtClean="0"/>
          </a:p>
          <a:p>
            <a:pPr eaLnBrk="1" hangingPunct="1">
              <a:lnSpc>
                <a:spcPct val="80000"/>
              </a:lnSpc>
              <a:buFont typeface="Wingdings" pitchFamily="2" charset="2"/>
              <a:buNone/>
            </a:pPr>
            <a:r>
              <a:rPr lang="en-IN" sz="1800" dirty="0" smtClean="0"/>
              <a:t>Ice cream in Europe 	11 </a:t>
            </a:r>
            <a:r>
              <a:rPr lang="en-IN" sz="1800" dirty="0" err="1" smtClean="0"/>
              <a:t>bn</a:t>
            </a:r>
            <a:endParaRPr lang="en-IN" sz="1800" dirty="0" smtClean="0"/>
          </a:p>
          <a:p>
            <a:pPr eaLnBrk="1" hangingPunct="1">
              <a:lnSpc>
                <a:spcPct val="80000"/>
              </a:lnSpc>
              <a:buFont typeface="Wingdings" pitchFamily="2" charset="2"/>
              <a:buNone/>
            </a:pPr>
            <a:endParaRPr lang="en-IN" sz="1800" dirty="0" smtClean="0"/>
          </a:p>
          <a:p>
            <a:pPr eaLnBrk="1" hangingPunct="1">
              <a:lnSpc>
                <a:spcPct val="80000"/>
              </a:lnSpc>
              <a:buFont typeface="Wingdings" pitchFamily="2" charset="2"/>
              <a:buNone/>
            </a:pPr>
            <a:r>
              <a:rPr lang="en-IN" sz="1800" dirty="0" smtClean="0"/>
              <a:t>Perfumes in </a:t>
            </a:r>
            <a:r>
              <a:rPr lang="en-IN" sz="1800" dirty="0" err="1" smtClean="0"/>
              <a:t>Europe&amp;US</a:t>
            </a:r>
            <a:r>
              <a:rPr lang="en-IN" sz="1800" dirty="0" smtClean="0"/>
              <a:t>	 12 </a:t>
            </a:r>
            <a:r>
              <a:rPr lang="en-IN" sz="1800" dirty="0" err="1" smtClean="0"/>
              <a:t>bn</a:t>
            </a:r>
            <a:r>
              <a:rPr lang="en-IN" sz="1800" dirty="0" smtClean="0"/>
              <a:t> </a:t>
            </a:r>
          </a:p>
          <a:p>
            <a:pPr eaLnBrk="1" hangingPunct="1">
              <a:lnSpc>
                <a:spcPct val="80000"/>
              </a:lnSpc>
              <a:buFont typeface="Wingdings" pitchFamily="2" charset="2"/>
              <a:buNone/>
            </a:pPr>
            <a:endParaRPr lang="en-IN" sz="1800" dirty="0" smtClean="0"/>
          </a:p>
          <a:p>
            <a:pPr eaLnBrk="1" hangingPunct="1">
              <a:lnSpc>
                <a:spcPct val="80000"/>
              </a:lnSpc>
              <a:buFont typeface="Wingdings" pitchFamily="2" charset="2"/>
              <a:buNone/>
            </a:pPr>
            <a:r>
              <a:rPr lang="en-IN" sz="1800" dirty="0" smtClean="0"/>
              <a:t>Pet foods in </a:t>
            </a:r>
            <a:r>
              <a:rPr lang="en-IN" sz="1800" dirty="0" err="1" smtClean="0"/>
              <a:t>Europe&amp;US</a:t>
            </a:r>
            <a:r>
              <a:rPr lang="en-IN" sz="1800" dirty="0" smtClean="0"/>
              <a:t>	 17 </a:t>
            </a:r>
            <a:r>
              <a:rPr lang="en-IN" sz="1800" dirty="0" err="1" smtClean="0"/>
              <a:t>bn</a:t>
            </a:r>
            <a:endParaRPr lang="en-IN" sz="1800" dirty="0" smtClean="0"/>
          </a:p>
          <a:p>
            <a:pPr eaLnBrk="1" hangingPunct="1">
              <a:lnSpc>
                <a:spcPct val="80000"/>
              </a:lnSpc>
              <a:buFont typeface="Wingdings" pitchFamily="2" charset="2"/>
              <a:buNone/>
            </a:pPr>
            <a:endParaRPr lang="en-IN" sz="1800" dirty="0" smtClean="0"/>
          </a:p>
          <a:p>
            <a:pPr eaLnBrk="1" hangingPunct="1">
              <a:lnSpc>
                <a:spcPct val="80000"/>
              </a:lnSpc>
              <a:buFont typeface="Wingdings" pitchFamily="2" charset="2"/>
              <a:buNone/>
            </a:pPr>
            <a:r>
              <a:rPr lang="en-IN" sz="1800" dirty="0" smtClean="0"/>
              <a:t>Business </a:t>
            </a:r>
            <a:r>
              <a:rPr lang="en-IN" sz="1800" dirty="0" err="1" smtClean="0"/>
              <a:t>Entt</a:t>
            </a:r>
            <a:r>
              <a:rPr lang="en-IN" sz="1800" dirty="0" smtClean="0"/>
              <a:t>. (Japan)	 35bn</a:t>
            </a:r>
          </a:p>
          <a:p>
            <a:pPr eaLnBrk="1" hangingPunct="1">
              <a:lnSpc>
                <a:spcPct val="80000"/>
              </a:lnSpc>
              <a:buFont typeface="Wingdings" pitchFamily="2" charset="2"/>
              <a:buNone/>
            </a:pPr>
            <a:endParaRPr lang="en-IN" sz="1800" dirty="0" smtClean="0"/>
          </a:p>
          <a:p>
            <a:pPr eaLnBrk="1" hangingPunct="1">
              <a:lnSpc>
                <a:spcPct val="80000"/>
              </a:lnSpc>
              <a:buFont typeface="Wingdings" pitchFamily="2" charset="2"/>
              <a:buNone/>
            </a:pPr>
            <a:r>
              <a:rPr lang="en-IN" sz="1800" dirty="0" smtClean="0"/>
              <a:t>Cigarettes in Europe	50 </a:t>
            </a:r>
            <a:r>
              <a:rPr lang="en-IN" sz="1800" dirty="0" err="1" smtClean="0"/>
              <a:t>bn</a:t>
            </a:r>
            <a:r>
              <a:rPr lang="en-IN" sz="1800" dirty="0" smtClean="0"/>
              <a:t> </a:t>
            </a:r>
          </a:p>
          <a:p>
            <a:pPr eaLnBrk="1" hangingPunct="1">
              <a:lnSpc>
                <a:spcPct val="80000"/>
              </a:lnSpc>
              <a:buFont typeface="Wingdings" pitchFamily="2" charset="2"/>
              <a:buNone/>
            </a:pPr>
            <a:endParaRPr lang="en-IN" sz="1800" dirty="0" smtClean="0"/>
          </a:p>
          <a:p>
            <a:pPr eaLnBrk="1" hangingPunct="1">
              <a:lnSpc>
                <a:spcPct val="80000"/>
              </a:lnSpc>
              <a:buFont typeface="Wingdings" pitchFamily="2" charset="2"/>
              <a:buNone/>
            </a:pPr>
            <a:r>
              <a:rPr lang="en-IN" sz="1800" dirty="0" smtClean="0"/>
              <a:t>Alcoholic drinks Europe	105 </a:t>
            </a:r>
            <a:r>
              <a:rPr lang="en-IN" sz="1800" dirty="0" err="1" smtClean="0"/>
              <a:t>bn</a:t>
            </a:r>
            <a:endParaRPr lang="en-IN" sz="1800" dirty="0" smtClean="0"/>
          </a:p>
          <a:p>
            <a:pPr eaLnBrk="1" hangingPunct="1">
              <a:lnSpc>
                <a:spcPct val="80000"/>
              </a:lnSpc>
              <a:buFont typeface="Wingdings" pitchFamily="2" charset="2"/>
              <a:buNone/>
            </a:pPr>
            <a:endParaRPr lang="en-IN" sz="1800" dirty="0" smtClean="0"/>
          </a:p>
          <a:p>
            <a:pPr eaLnBrk="1" hangingPunct="1">
              <a:lnSpc>
                <a:spcPct val="80000"/>
              </a:lnSpc>
              <a:buFont typeface="Wingdings" pitchFamily="2" charset="2"/>
              <a:buNone/>
            </a:pPr>
            <a:r>
              <a:rPr lang="en-IN" sz="1800" dirty="0" smtClean="0"/>
              <a:t>Narcotics drugs (World)	400 </a:t>
            </a:r>
            <a:r>
              <a:rPr lang="en-IN" sz="1800" dirty="0" err="1" smtClean="0"/>
              <a:t>bn</a:t>
            </a:r>
            <a:endParaRPr lang="en-IN" sz="1800" dirty="0" smtClean="0"/>
          </a:p>
          <a:p>
            <a:pPr eaLnBrk="1" hangingPunct="1">
              <a:lnSpc>
                <a:spcPct val="80000"/>
              </a:lnSpc>
              <a:buFont typeface="Wingdings" pitchFamily="2" charset="2"/>
              <a:buNone/>
            </a:pPr>
            <a:endParaRPr lang="en-IN" sz="1800" dirty="0" smtClean="0"/>
          </a:p>
          <a:p>
            <a:pPr eaLnBrk="1" hangingPunct="1">
              <a:lnSpc>
                <a:spcPct val="80000"/>
              </a:lnSpc>
              <a:buFont typeface="Wingdings" pitchFamily="2" charset="2"/>
              <a:buNone/>
            </a:pPr>
            <a:r>
              <a:rPr lang="en-IN" sz="1800" dirty="0" smtClean="0"/>
              <a:t>Military spending (World)	780 </a:t>
            </a:r>
            <a:r>
              <a:rPr lang="en-IN" sz="1800" dirty="0" err="1" smtClean="0"/>
              <a:t>bn</a:t>
            </a:r>
            <a:endParaRPr lang="en-IN" sz="1800" dirty="0" smtClean="0"/>
          </a:p>
        </p:txBody>
      </p:sp>
      <p:sp>
        <p:nvSpPr>
          <p:cNvPr id="284677" name="Rectangle 5"/>
          <p:cNvSpPr>
            <a:spLocks noGrp="1" noChangeArrowheads="1"/>
          </p:cNvSpPr>
          <p:nvPr>
            <p:ph type="body" sz="half" idx="4294967295"/>
          </p:nvPr>
        </p:nvSpPr>
        <p:spPr>
          <a:xfrm>
            <a:off x="4648200" y="381000"/>
            <a:ext cx="4000500" cy="5638800"/>
          </a:xfrm>
          <a:noFill/>
          <a:ln w="28575">
            <a:solidFill>
              <a:schemeClr val="tx1"/>
            </a:solidFill>
          </a:ln>
        </p:spPr>
        <p:txBody>
          <a:bodyPr/>
          <a:lstStyle/>
          <a:p>
            <a:pPr eaLnBrk="1" hangingPunct="1">
              <a:lnSpc>
                <a:spcPct val="80000"/>
              </a:lnSpc>
              <a:buFont typeface="Wingdings" pitchFamily="2" charset="2"/>
              <a:buNone/>
            </a:pPr>
            <a:r>
              <a:rPr lang="en-IN" sz="1800" b="1" dirty="0" smtClean="0">
                <a:solidFill>
                  <a:srgbClr val="FF9900"/>
                </a:solidFill>
              </a:rPr>
              <a:t>	</a:t>
            </a:r>
            <a:r>
              <a:rPr lang="en-IN" sz="2100" b="1" dirty="0" err="1" smtClean="0">
                <a:solidFill>
                  <a:srgbClr val="FF9900"/>
                </a:solidFill>
              </a:rPr>
              <a:t>तुलना</a:t>
            </a:r>
            <a:r>
              <a:rPr lang="en-IN" sz="2100" b="1" dirty="0" smtClean="0">
                <a:solidFill>
                  <a:srgbClr val="FF9900"/>
                </a:solidFill>
              </a:rPr>
              <a:t> </a:t>
            </a:r>
            <a:r>
              <a:rPr lang="en-IN" sz="2100" b="1" dirty="0" err="1" smtClean="0">
                <a:solidFill>
                  <a:srgbClr val="FF9900"/>
                </a:solidFill>
              </a:rPr>
              <a:t>में</a:t>
            </a:r>
            <a:r>
              <a:rPr lang="en-IN" sz="2100" b="1" dirty="0" smtClean="0">
                <a:solidFill>
                  <a:srgbClr val="FF9900"/>
                </a:solidFill>
              </a:rPr>
              <a:t>, </a:t>
            </a:r>
            <a:r>
              <a:rPr lang="en-IN" sz="2100" b="1" dirty="0" err="1" smtClean="0">
                <a:solidFill>
                  <a:srgbClr val="FF9900"/>
                </a:solidFill>
              </a:rPr>
              <a:t>सभी</a:t>
            </a:r>
            <a:r>
              <a:rPr lang="en-IN" sz="2100" b="1" dirty="0" smtClean="0">
                <a:solidFill>
                  <a:srgbClr val="FF9900"/>
                </a:solidFill>
              </a:rPr>
              <a:t> </a:t>
            </a:r>
            <a:r>
              <a:rPr lang="en-IN" sz="2100" b="1" dirty="0" err="1" smtClean="0">
                <a:solidFill>
                  <a:srgbClr val="FF9900"/>
                </a:solidFill>
              </a:rPr>
              <a:t>विकासशील</a:t>
            </a:r>
            <a:r>
              <a:rPr lang="en-IN" sz="2100" b="1" dirty="0" smtClean="0">
                <a:solidFill>
                  <a:srgbClr val="FF9900"/>
                </a:solidFill>
              </a:rPr>
              <a:t> </a:t>
            </a:r>
            <a:r>
              <a:rPr lang="en-IN" sz="2100" b="1" dirty="0" err="1" smtClean="0">
                <a:solidFill>
                  <a:srgbClr val="FF9900"/>
                </a:solidFill>
              </a:rPr>
              <a:t>देशों</a:t>
            </a:r>
            <a:r>
              <a:rPr lang="en-IN" sz="2100" b="1" dirty="0" smtClean="0">
                <a:solidFill>
                  <a:srgbClr val="FF9900"/>
                </a:solidFill>
              </a:rPr>
              <a:t> </a:t>
            </a:r>
            <a:r>
              <a:rPr lang="en-IN" sz="2100" b="1" dirty="0" err="1" smtClean="0">
                <a:solidFill>
                  <a:srgbClr val="FF9900"/>
                </a:solidFill>
              </a:rPr>
              <a:t>में</a:t>
            </a:r>
            <a:r>
              <a:rPr lang="en-IN" sz="2100" b="1" dirty="0" smtClean="0">
                <a:solidFill>
                  <a:srgbClr val="FF9900"/>
                </a:solidFill>
              </a:rPr>
              <a:t> </a:t>
            </a:r>
            <a:r>
              <a:rPr lang="en-IN" sz="2100" b="1" dirty="0" err="1" smtClean="0">
                <a:solidFill>
                  <a:srgbClr val="FF9900"/>
                </a:solidFill>
              </a:rPr>
              <a:t>मूलभूत</a:t>
            </a:r>
            <a:r>
              <a:rPr lang="en-IN" sz="2100" b="1" dirty="0" smtClean="0">
                <a:solidFill>
                  <a:srgbClr val="FF9900"/>
                </a:solidFill>
              </a:rPr>
              <a:t> </a:t>
            </a:r>
            <a:r>
              <a:rPr lang="en-IN" sz="2100" b="1" dirty="0" err="1" smtClean="0">
                <a:solidFill>
                  <a:srgbClr val="FF9900"/>
                </a:solidFill>
              </a:rPr>
              <a:t>सेवाएं</a:t>
            </a:r>
            <a:r>
              <a:rPr lang="en-IN" sz="2100" b="1" dirty="0" smtClean="0">
                <a:solidFill>
                  <a:srgbClr val="FF9900"/>
                </a:solidFill>
              </a:rPr>
              <a:t>  </a:t>
            </a:r>
            <a:r>
              <a:rPr lang="en-IN" sz="2100" b="1" dirty="0" err="1" smtClean="0">
                <a:solidFill>
                  <a:srgbClr val="FF9900"/>
                </a:solidFill>
              </a:rPr>
              <a:t>देने</a:t>
            </a:r>
            <a:r>
              <a:rPr lang="en-IN" sz="2100" b="1" dirty="0" smtClean="0">
                <a:solidFill>
                  <a:srgbClr val="FF9900"/>
                </a:solidFill>
              </a:rPr>
              <a:t> </a:t>
            </a:r>
            <a:r>
              <a:rPr lang="en-IN" sz="2100" b="1" dirty="0" err="1" smtClean="0">
                <a:solidFill>
                  <a:srgbClr val="FF9900"/>
                </a:solidFill>
              </a:rPr>
              <a:t>के</a:t>
            </a:r>
            <a:r>
              <a:rPr lang="en-IN" sz="2100" b="1" dirty="0" smtClean="0">
                <a:solidFill>
                  <a:srgbClr val="FF9900"/>
                </a:solidFill>
              </a:rPr>
              <a:t> </a:t>
            </a:r>
            <a:r>
              <a:rPr lang="en-IN" sz="2100" b="1" dirty="0" err="1" smtClean="0">
                <a:solidFill>
                  <a:srgbClr val="FF9900"/>
                </a:solidFill>
              </a:rPr>
              <a:t>लिये</a:t>
            </a:r>
            <a:r>
              <a:rPr lang="en-IN" sz="2100" b="1" dirty="0" smtClean="0">
                <a:solidFill>
                  <a:srgbClr val="FF9900"/>
                </a:solidFill>
              </a:rPr>
              <a:t> additional </a:t>
            </a:r>
            <a:r>
              <a:rPr lang="en-IN" sz="2100" b="1" dirty="0" err="1" smtClean="0">
                <a:solidFill>
                  <a:srgbClr val="FF9900"/>
                </a:solidFill>
              </a:rPr>
              <a:t>खर्च</a:t>
            </a:r>
            <a:r>
              <a:rPr lang="en-IN" sz="2100" b="1" dirty="0" smtClean="0">
                <a:solidFill>
                  <a:srgbClr val="FF9900"/>
                </a:solidFill>
              </a:rPr>
              <a:t> </a:t>
            </a:r>
            <a:r>
              <a:rPr lang="en-IN" sz="2100" b="1" dirty="0" err="1" smtClean="0">
                <a:solidFill>
                  <a:srgbClr val="FF9900"/>
                </a:solidFill>
              </a:rPr>
              <a:t>का</a:t>
            </a:r>
            <a:r>
              <a:rPr lang="en-IN" sz="2100" b="1" dirty="0" smtClean="0">
                <a:solidFill>
                  <a:srgbClr val="FF9900"/>
                </a:solidFill>
              </a:rPr>
              <a:t> </a:t>
            </a:r>
            <a:r>
              <a:rPr lang="en-IN" sz="2100" b="1" dirty="0" err="1" smtClean="0">
                <a:solidFill>
                  <a:srgbClr val="FF9900"/>
                </a:solidFill>
              </a:rPr>
              <a:t>अनुमान</a:t>
            </a:r>
            <a:r>
              <a:rPr lang="en-IN" sz="2100" b="1" dirty="0" smtClean="0">
                <a:solidFill>
                  <a:srgbClr val="FF9900"/>
                </a:solidFill>
              </a:rPr>
              <a:t> </a:t>
            </a:r>
            <a:r>
              <a:rPr lang="en-US" sz="2100" b="1" dirty="0" smtClean="0">
                <a:solidFill>
                  <a:srgbClr val="FF9900"/>
                </a:solidFill>
              </a:rPr>
              <a:t>		(US$ </a:t>
            </a:r>
            <a:r>
              <a:rPr lang="en-US" sz="2100" b="1" dirty="0" err="1" smtClean="0">
                <a:solidFill>
                  <a:srgbClr val="FF9900"/>
                </a:solidFill>
              </a:rPr>
              <a:t>में</a:t>
            </a:r>
            <a:r>
              <a:rPr lang="en-US" sz="2100" b="1" dirty="0" smtClean="0">
                <a:solidFill>
                  <a:srgbClr val="FF9900"/>
                </a:solidFill>
              </a:rPr>
              <a:t>)</a:t>
            </a:r>
            <a:endParaRPr lang="en-IN" sz="2100" b="1" dirty="0" smtClean="0">
              <a:solidFill>
                <a:srgbClr val="FF9900"/>
              </a:solidFill>
            </a:endParaRPr>
          </a:p>
          <a:p>
            <a:pPr eaLnBrk="1" hangingPunct="1">
              <a:lnSpc>
                <a:spcPct val="80000"/>
              </a:lnSpc>
              <a:buFont typeface="Wingdings" pitchFamily="2" charset="2"/>
              <a:buNone/>
            </a:pPr>
            <a:endParaRPr lang="en-US" sz="2100" b="1" dirty="0" smtClean="0">
              <a:solidFill>
                <a:srgbClr val="FF9900"/>
              </a:solidFill>
            </a:endParaRPr>
          </a:p>
          <a:p>
            <a:pPr eaLnBrk="1" hangingPunct="1">
              <a:lnSpc>
                <a:spcPct val="80000"/>
              </a:lnSpc>
              <a:buFont typeface="Wingdings" pitchFamily="2" charset="2"/>
              <a:buNone/>
            </a:pPr>
            <a:r>
              <a:rPr lang="en-IN" sz="1800" dirty="0" smtClean="0"/>
              <a:t>Basic education for all	   6 </a:t>
            </a:r>
            <a:r>
              <a:rPr lang="en-IN" sz="1800" dirty="0" err="1" smtClean="0"/>
              <a:t>bn</a:t>
            </a:r>
            <a:endParaRPr lang="en-IN" sz="1800" dirty="0" smtClean="0"/>
          </a:p>
          <a:p>
            <a:pPr eaLnBrk="1" hangingPunct="1">
              <a:lnSpc>
                <a:spcPct val="80000"/>
              </a:lnSpc>
              <a:buFont typeface="Wingdings" pitchFamily="2" charset="2"/>
              <a:buNone/>
            </a:pPr>
            <a:endParaRPr lang="en-IN" sz="1800" dirty="0" smtClean="0"/>
          </a:p>
          <a:p>
            <a:pPr eaLnBrk="1" hangingPunct="1">
              <a:lnSpc>
                <a:spcPct val="80000"/>
              </a:lnSpc>
              <a:buFont typeface="Wingdings" pitchFamily="2" charset="2"/>
              <a:buNone/>
            </a:pPr>
            <a:r>
              <a:rPr lang="en-IN" sz="1800" dirty="0" smtClean="0"/>
              <a:t>Water and sanitation for all   9 </a:t>
            </a:r>
            <a:r>
              <a:rPr lang="en-IN" sz="1800" dirty="0" err="1" smtClean="0"/>
              <a:t>bn</a:t>
            </a:r>
            <a:endParaRPr lang="en-IN" sz="1800" dirty="0" smtClean="0"/>
          </a:p>
          <a:p>
            <a:pPr eaLnBrk="1" hangingPunct="1">
              <a:lnSpc>
                <a:spcPct val="80000"/>
              </a:lnSpc>
              <a:buFont typeface="Wingdings" pitchFamily="2" charset="2"/>
              <a:buNone/>
            </a:pPr>
            <a:endParaRPr lang="en-IN" sz="1800" dirty="0" smtClean="0"/>
          </a:p>
          <a:p>
            <a:pPr eaLnBrk="1" hangingPunct="1">
              <a:lnSpc>
                <a:spcPct val="80000"/>
              </a:lnSpc>
              <a:buFont typeface="Wingdings" pitchFamily="2" charset="2"/>
              <a:buNone/>
            </a:pPr>
            <a:r>
              <a:rPr lang="en-IN" sz="1800" dirty="0" smtClean="0"/>
              <a:t>Reproductive health for all women 				12bn</a:t>
            </a:r>
          </a:p>
          <a:p>
            <a:pPr eaLnBrk="1" hangingPunct="1">
              <a:lnSpc>
                <a:spcPct val="80000"/>
              </a:lnSpc>
              <a:buFont typeface="Wingdings" pitchFamily="2" charset="2"/>
              <a:buNone/>
            </a:pPr>
            <a:endParaRPr lang="en-IN" sz="1800" dirty="0" smtClean="0"/>
          </a:p>
          <a:p>
            <a:pPr eaLnBrk="1" hangingPunct="1">
              <a:lnSpc>
                <a:spcPct val="80000"/>
              </a:lnSpc>
              <a:buFont typeface="Wingdings" pitchFamily="2" charset="2"/>
              <a:buNone/>
            </a:pPr>
            <a:r>
              <a:rPr lang="en-IN" sz="1800" dirty="0" smtClean="0"/>
              <a:t>Basic health and nutrition       13 </a:t>
            </a:r>
            <a:r>
              <a:rPr lang="en-IN" sz="1800" dirty="0" err="1" smtClean="0"/>
              <a:t>bn</a:t>
            </a:r>
            <a:endParaRPr lang="en-IN" sz="1800" dirty="0" smtClean="0"/>
          </a:p>
        </p:txBody>
      </p:sp>
      <p:sp>
        <p:nvSpPr>
          <p:cNvPr id="47108" name="Text Box 7"/>
          <p:cNvSpPr txBox="1">
            <a:spLocks noChangeArrowheads="1"/>
          </p:cNvSpPr>
          <p:nvPr/>
        </p:nvSpPr>
        <p:spPr bwMode="auto">
          <a:xfrm>
            <a:off x="1143000" y="6172200"/>
            <a:ext cx="7918450" cy="585788"/>
          </a:xfrm>
          <a:prstGeom prst="rect">
            <a:avLst/>
          </a:prstGeom>
          <a:noFill/>
          <a:ln w="9525" algn="ctr">
            <a:noFill/>
            <a:miter lim="800000"/>
            <a:headEnd/>
            <a:tailEnd/>
          </a:ln>
        </p:spPr>
        <p:txBody>
          <a:bodyPr>
            <a:spAutoFit/>
          </a:bodyPr>
          <a:lstStyle/>
          <a:p>
            <a:pPr marL="342900" indent="-342900" algn="l"/>
            <a:r>
              <a:rPr lang="en-US" i="0"/>
              <a:t>Source: UNHDR 1998, Ch1, pg 37 </a:t>
            </a:r>
          </a:p>
          <a:p>
            <a:pPr marL="342900" indent="-342900" algn="l"/>
            <a:r>
              <a:rPr lang="en-US" i="0"/>
              <a:t>Website </a:t>
            </a:r>
            <a:r>
              <a:rPr lang="en-IN" i="0"/>
              <a:t>http://www.globalissues.org/article/26/poverty-facts-and-stats#src31</a:t>
            </a:r>
          </a:p>
        </p:txBody>
      </p:sp>
      <p:sp>
        <p:nvSpPr>
          <p:cNvPr id="6" name="Rectangle 4"/>
          <p:cNvSpPr txBox="1">
            <a:spLocks noChangeArrowheads="1"/>
          </p:cNvSpPr>
          <p:nvPr/>
        </p:nvSpPr>
        <p:spPr bwMode="auto">
          <a:xfrm>
            <a:off x="1066800" y="2362200"/>
            <a:ext cx="6934200" cy="2667000"/>
          </a:xfrm>
          <a:prstGeom prst="rect">
            <a:avLst/>
          </a:prstGeom>
          <a:solidFill>
            <a:srgbClr val="EAEAEA"/>
          </a:solid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en-US" sz="3200" i="0" u="none" strike="noStrike" kern="0" cap="none" spc="0" normalizeH="0" baseline="0" noProof="0" dirty="0" smtClean="0">
              <a:ln>
                <a:noFill/>
              </a:ln>
              <a:solidFill>
                <a:schemeClr val="bg1"/>
              </a:solidFill>
              <a:effectLst/>
              <a:uLnTx/>
              <a:uFillTx/>
              <a:latin typeface="+mj-lt"/>
              <a:ea typeface="+mj-ea"/>
              <a:cs typeface="+mj-cs"/>
            </a:endParaRPr>
          </a:p>
          <a:p>
            <a:pPr marL="0" marR="0" lvl="0" indent="0" algn="ctr" defTabSz="914400" rtl="0" eaLnBrk="0" fontAlgn="base" latinLnBrk="0" hangingPunct="0">
              <a:lnSpc>
                <a:spcPct val="80000"/>
              </a:lnSpc>
              <a:spcBef>
                <a:spcPct val="0"/>
              </a:spcBef>
              <a:spcAft>
                <a:spcPct val="0"/>
              </a:spcAft>
              <a:buClrTx/>
              <a:buSzTx/>
              <a:buFontTx/>
              <a:buNone/>
              <a:tabLst/>
              <a:defRPr/>
            </a:pPr>
            <a:endParaRPr lang="en-US" sz="3200" i="0" kern="0" dirty="0" smtClean="0">
              <a:solidFill>
                <a:schemeClr val="bg1"/>
              </a:solidFill>
              <a:latin typeface="+mj-lt"/>
              <a:ea typeface="+mj-ea"/>
              <a:cs typeface="+mj-cs"/>
            </a:endParaRPr>
          </a:p>
          <a:p>
            <a:pPr lvl="0" eaLnBrk="0" hangingPunct="0">
              <a:spcBef>
                <a:spcPct val="0"/>
              </a:spcBef>
              <a:buClrTx/>
              <a:buSzTx/>
              <a:defRPr/>
            </a:pPr>
            <a:r>
              <a:rPr lang="en-US" sz="3200" i="0" dirty="0" err="1" smtClean="0">
                <a:solidFill>
                  <a:schemeClr val="bg1"/>
                </a:solidFill>
              </a:rPr>
              <a:t>आज</a:t>
            </a:r>
            <a:r>
              <a:rPr lang="en-US" sz="3200" i="0" dirty="0" smtClean="0">
                <a:solidFill>
                  <a:schemeClr val="bg1"/>
                </a:solidFill>
              </a:rPr>
              <a:t> </a:t>
            </a:r>
            <a:r>
              <a:rPr lang="en-US" sz="3200" i="0" dirty="0" err="1" smtClean="0">
                <a:solidFill>
                  <a:schemeClr val="bg1"/>
                </a:solidFill>
              </a:rPr>
              <a:t>का</a:t>
            </a:r>
            <a:r>
              <a:rPr lang="en-US" sz="3200" i="0" dirty="0" smtClean="0">
                <a:solidFill>
                  <a:schemeClr val="bg1"/>
                </a:solidFill>
              </a:rPr>
              <a:t> </a:t>
            </a:r>
            <a:r>
              <a:rPr lang="hi-IN" sz="3200" i="0" dirty="0" smtClean="0">
                <a:solidFill>
                  <a:schemeClr val="bg1"/>
                </a:solidFill>
              </a:rPr>
              <a:t>अर्थशास्त्र </a:t>
            </a:r>
            <a:r>
              <a:rPr lang="en-US" sz="3200" i="0" dirty="0" err="1" smtClean="0">
                <a:solidFill>
                  <a:schemeClr val="bg1"/>
                </a:solidFill>
              </a:rPr>
              <a:t>सैद्धांतिक</a:t>
            </a:r>
            <a:r>
              <a:rPr lang="en-US" sz="3200" i="0" dirty="0" smtClean="0">
                <a:solidFill>
                  <a:schemeClr val="bg1"/>
                </a:solidFill>
              </a:rPr>
              <a:t> </a:t>
            </a:r>
            <a:r>
              <a:rPr lang="en-US" sz="3200" i="0" dirty="0" err="1" smtClean="0">
                <a:solidFill>
                  <a:schemeClr val="bg1"/>
                </a:solidFill>
              </a:rPr>
              <a:t>रूप</a:t>
            </a:r>
            <a:r>
              <a:rPr lang="en-US" sz="3200" i="0" dirty="0" smtClean="0">
                <a:solidFill>
                  <a:schemeClr val="bg1"/>
                </a:solidFill>
              </a:rPr>
              <a:t> </a:t>
            </a:r>
            <a:r>
              <a:rPr lang="en-US" sz="3200" i="0" dirty="0" err="1" smtClean="0">
                <a:solidFill>
                  <a:schemeClr val="bg1"/>
                </a:solidFill>
              </a:rPr>
              <a:t>में</a:t>
            </a:r>
            <a:r>
              <a:rPr lang="en-US" sz="3200" i="0" dirty="0" smtClean="0">
                <a:solidFill>
                  <a:schemeClr val="bg1"/>
                </a:solidFill>
              </a:rPr>
              <a:t> </a:t>
            </a:r>
            <a:r>
              <a:rPr lang="en-US" sz="3200" i="0" dirty="0" err="1" smtClean="0">
                <a:solidFill>
                  <a:schemeClr val="bg1"/>
                </a:solidFill>
              </a:rPr>
              <a:t>इसे</a:t>
            </a:r>
            <a:r>
              <a:rPr lang="en-US" sz="3200" i="0" dirty="0" smtClean="0">
                <a:solidFill>
                  <a:schemeClr val="bg1"/>
                </a:solidFill>
              </a:rPr>
              <a:t> </a:t>
            </a:r>
            <a:r>
              <a:rPr lang="en-US" sz="3200" i="0" dirty="0" err="1" smtClean="0">
                <a:solidFill>
                  <a:schemeClr val="bg1"/>
                </a:solidFill>
              </a:rPr>
              <a:t>सही</a:t>
            </a:r>
            <a:r>
              <a:rPr lang="en-US" sz="3200" i="0" dirty="0" smtClean="0">
                <a:solidFill>
                  <a:schemeClr val="bg1"/>
                </a:solidFill>
              </a:rPr>
              <a:t> </a:t>
            </a:r>
            <a:r>
              <a:rPr lang="en-US" sz="3200" i="0" dirty="0" err="1" smtClean="0">
                <a:solidFill>
                  <a:schemeClr val="bg1"/>
                </a:solidFill>
              </a:rPr>
              <a:t>ठहराता</a:t>
            </a:r>
            <a:r>
              <a:rPr lang="en-US" sz="3200" i="0" dirty="0" smtClean="0">
                <a:solidFill>
                  <a:schemeClr val="bg1"/>
                </a:solidFill>
              </a:rPr>
              <a:t> </a:t>
            </a:r>
            <a:r>
              <a:rPr lang="en-US" sz="3200" i="0" dirty="0" err="1" smtClean="0">
                <a:solidFill>
                  <a:schemeClr val="bg1"/>
                </a:solidFill>
              </a:rPr>
              <a:t>है</a:t>
            </a:r>
            <a:r>
              <a:rPr lang="en-US" sz="3200" i="0" dirty="0" smtClean="0">
                <a:solidFill>
                  <a:schemeClr val="bg1"/>
                </a:solidFill>
              </a:rPr>
              <a:t> !</a:t>
            </a:r>
          </a:p>
          <a:p>
            <a:pPr lvl="0" eaLnBrk="0" hangingPunct="0">
              <a:spcBef>
                <a:spcPct val="0"/>
              </a:spcBef>
              <a:buClrTx/>
              <a:buSzTx/>
              <a:defRPr/>
            </a:pPr>
            <a:endParaRPr kumimoji="0" lang="en-US" sz="3200" i="0" u="none" strike="noStrike" kern="0" cap="none" spc="0" normalizeH="0" baseline="0" noProof="0" dirty="0" smtClean="0">
              <a:ln>
                <a:noFill/>
              </a:ln>
              <a:solidFill>
                <a:schemeClr val="bg1"/>
              </a:solidFill>
              <a:effectLst/>
              <a:uLnTx/>
              <a:uFillTx/>
              <a:latin typeface="+mj-lt"/>
              <a:ea typeface="+mj-ea"/>
              <a:cs typeface="+mj-cs"/>
            </a:endParaRPr>
          </a:p>
          <a:p>
            <a:pPr lvl="0" eaLnBrk="0" hangingPunct="0">
              <a:spcBef>
                <a:spcPct val="0"/>
              </a:spcBef>
              <a:buClrTx/>
              <a:buSzTx/>
              <a:defRPr/>
            </a:pPr>
            <a:r>
              <a:rPr kumimoji="0" lang="en-US" sz="3200" i="0" u="none" strike="noStrike" kern="0" cap="none" spc="0" normalizeH="0" baseline="0" noProof="0" dirty="0" err="1" smtClean="0">
                <a:ln>
                  <a:noFill/>
                </a:ln>
                <a:solidFill>
                  <a:schemeClr val="bg1"/>
                </a:solidFill>
                <a:effectLst/>
                <a:uLnTx/>
                <a:uFillTx/>
                <a:latin typeface="+mj-lt"/>
                <a:ea typeface="+mj-ea"/>
                <a:cs typeface="+mj-cs"/>
              </a:rPr>
              <a:t>हमारी</a:t>
            </a:r>
            <a:r>
              <a:rPr kumimoji="0" lang="en-US" sz="3200" i="0" u="none" strike="noStrike" kern="0" cap="none" spc="0" normalizeH="0" noProof="0" dirty="0" smtClean="0">
                <a:ln>
                  <a:noFill/>
                </a:ln>
                <a:solidFill>
                  <a:schemeClr val="bg1"/>
                </a:solidFill>
                <a:effectLst/>
                <a:uLnTx/>
                <a:uFillTx/>
                <a:latin typeface="+mj-lt"/>
                <a:ea typeface="+mj-ea"/>
                <a:cs typeface="+mj-cs"/>
              </a:rPr>
              <a:t> </a:t>
            </a:r>
            <a:r>
              <a:rPr kumimoji="0" lang="en-US" sz="3200" i="0" u="none" strike="noStrike" kern="0" cap="none" spc="0" normalizeH="0" noProof="0" dirty="0" err="1" smtClean="0">
                <a:ln>
                  <a:noFill/>
                </a:ln>
                <a:solidFill>
                  <a:schemeClr val="bg1"/>
                </a:solidFill>
                <a:effectLst/>
                <a:uLnTx/>
                <a:uFillTx/>
                <a:latin typeface="+mj-lt"/>
                <a:ea typeface="+mj-ea"/>
                <a:cs typeface="+mj-cs"/>
              </a:rPr>
              <a:t>प्राथमिकतायें</a:t>
            </a:r>
            <a:r>
              <a:rPr kumimoji="0" lang="en-US" sz="3200" i="0" u="none" strike="noStrike" kern="0" cap="none" spc="0" normalizeH="0" noProof="0" dirty="0" smtClean="0">
                <a:ln>
                  <a:noFill/>
                </a:ln>
                <a:solidFill>
                  <a:schemeClr val="bg1"/>
                </a:solidFill>
                <a:effectLst/>
                <a:uLnTx/>
                <a:uFillTx/>
                <a:latin typeface="+mj-lt"/>
                <a:ea typeface="+mj-ea"/>
                <a:cs typeface="+mj-cs"/>
              </a:rPr>
              <a:t> </a:t>
            </a:r>
            <a:r>
              <a:rPr kumimoji="0" lang="en-US" sz="3200" i="0" u="none" strike="noStrike" kern="0" cap="none" spc="0" normalizeH="0" noProof="0" dirty="0" err="1" smtClean="0">
                <a:ln>
                  <a:noFill/>
                </a:ln>
                <a:solidFill>
                  <a:schemeClr val="bg1"/>
                </a:solidFill>
                <a:effectLst/>
                <a:uLnTx/>
                <a:uFillTx/>
                <a:latin typeface="+mj-lt"/>
                <a:ea typeface="+mj-ea"/>
                <a:cs typeface="+mj-cs"/>
              </a:rPr>
              <a:t>इतनी</a:t>
            </a:r>
            <a:r>
              <a:rPr kumimoji="0" lang="en-US" sz="3200" i="0" u="none" strike="noStrike" kern="0" cap="none" spc="0" normalizeH="0" noProof="0" dirty="0" smtClean="0">
                <a:ln>
                  <a:noFill/>
                </a:ln>
                <a:solidFill>
                  <a:schemeClr val="bg1"/>
                </a:solidFill>
                <a:effectLst/>
                <a:uLnTx/>
                <a:uFillTx/>
                <a:latin typeface="+mj-lt"/>
                <a:ea typeface="+mj-ea"/>
                <a:cs typeface="+mj-cs"/>
              </a:rPr>
              <a:t> </a:t>
            </a:r>
            <a:r>
              <a:rPr kumimoji="0" lang="en-US" sz="3200" i="0" u="none" strike="noStrike" kern="0" cap="none" spc="0" normalizeH="0" noProof="0" dirty="0" err="1" smtClean="0">
                <a:ln>
                  <a:noFill/>
                </a:ln>
                <a:solidFill>
                  <a:schemeClr val="bg1"/>
                </a:solidFill>
                <a:effectLst/>
                <a:uLnTx/>
                <a:uFillTx/>
                <a:latin typeface="+mj-lt"/>
                <a:ea typeface="+mj-ea"/>
                <a:cs typeface="+mj-cs"/>
              </a:rPr>
              <a:t>विकृत</a:t>
            </a:r>
            <a:r>
              <a:rPr kumimoji="0" lang="en-US" sz="3200" i="0" u="none" strike="noStrike" kern="0" cap="none" spc="0" normalizeH="0" noProof="0" dirty="0" smtClean="0">
                <a:ln>
                  <a:noFill/>
                </a:ln>
                <a:solidFill>
                  <a:schemeClr val="bg1"/>
                </a:solidFill>
                <a:effectLst/>
                <a:uLnTx/>
                <a:uFillTx/>
                <a:latin typeface="+mj-lt"/>
                <a:ea typeface="+mj-ea"/>
                <a:cs typeface="+mj-cs"/>
              </a:rPr>
              <a:t> </a:t>
            </a:r>
            <a:r>
              <a:rPr kumimoji="0" lang="en-US" sz="3200" i="0" u="none" strike="noStrike" kern="0" cap="none" spc="0" normalizeH="0" noProof="0" dirty="0" err="1" smtClean="0">
                <a:ln>
                  <a:noFill/>
                </a:ln>
                <a:solidFill>
                  <a:schemeClr val="bg1"/>
                </a:solidFill>
                <a:effectLst/>
                <a:uLnTx/>
                <a:uFillTx/>
                <a:latin typeface="+mj-lt"/>
                <a:ea typeface="+mj-ea"/>
                <a:cs typeface="+mj-cs"/>
              </a:rPr>
              <a:t>कैसे</a:t>
            </a:r>
            <a:r>
              <a:rPr kumimoji="0" lang="en-US" sz="3200" i="0" u="none" strike="noStrike" kern="0" cap="none" spc="0" normalizeH="0" noProof="0" dirty="0" smtClean="0">
                <a:ln>
                  <a:noFill/>
                </a:ln>
                <a:solidFill>
                  <a:schemeClr val="bg1"/>
                </a:solidFill>
                <a:effectLst/>
                <a:uLnTx/>
                <a:uFillTx/>
                <a:latin typeface="+mj-lt"/>
                <a:ea typeface="+mj-ea"/>
                <a:cs typeface="+mj-cs"/>
              </a:rPr>
              <a:t> </a:t>
            </a:r>
            <a:r>
              <a:rPr kumimoji="0" lang="en-US" sz="3200" i="0" u="none" strike="noStrike" kern="0" cap="none" spc="0" normalizeH="0" noProof="0" dirty="0" err="1" smtClean="0">
                <a:ln>
                  <a:noFill/>
                </a:ln>
                <a:solidFill>
                  <a:schemeClr val="bg1"/>
                </a:solidFill>
                <a:effectLst/>
                <a:uLnTx/>
                <a:uFillTx/>
                <a:latin typeface="+mj-lt"/>
                <a:ea typeface="+mj-ea"/>
                <a:cs typeface="+mj-cs"/>
              </a:rPr>
              <a:t>हो</a:t>
            </a:r>
            <a:r>
              <a:rPr kumimoji="0" lang="en-US" sz="3200" i="0" u="none" strike="noStrike" kern="0" cap="none" spc="0" normalizeH="0" noProof="0" dirty="0" smtClean="0">
                <a:ln>
                  <a:noFill/>
                </a:ln>
                <a:solidFill>
                  <a:schemeClr val="bg1"/>
                </a:solidFill>
                <a:effectLst/>
                <a:uLnTx/>
                <a:uFillTx/>
                <a:latin typeface="+mj-lt"/>
                <a:ea typeface="+mj-ea"/>
                <a:cs typeface="+mj-cs"/>
              </a:rPr>
              <a:t> </a:t>
            </a:r>
            <a:r>
              <a:rPr kumimoji="0" lang="en-US" sz="3200" i="0" u="none" strike="noStrike" kern="0" cap="none" spc="0" normalizeH="0" noProof="0" dirty="0" err="1" smtClean="0">
                <a:ln>
                  <a:noFill/>
                </a:ln>
                <a:solidFill>
                  <a:schemeClr val="bg1"/>
                </a:solidFill>
                <a:effectLst/>
                <a:uLnTx/>
                <a:uFillTx/>
                <a:latin typeface="+mj-lt"/>
                <a:ea typeface="+mj-ea"/>
                <a:cs typeface="+mj-cs"/>
              </a:rPr>
              <a:t>सकती</a:t>
            </a:r>
            <a:r>
              <a:rPr kumimoji="0" lang="en-US" sz="3200" i="0" u="none" strike="noStrike" kern="0" cap="none" spc="0" normalizeH="0" noProof="0" dirty="0" smtClean="0">
                <a:ln>
                  <a:noFill/>
                </a:ln>
                <a:solidFill>
                  <a:schemeClr val="bg1"/>
                </a:solidFill>
                <a:effectLst/>
                <a:uLnTx/>
                <a:uFillTx/>
                <a:latin typeface="+mj-lt"/>
                <a:ea typeface="+mj-ea"/>
                <a:cs typeface="+mj-cs"/>
              </a:rPr>
              <a:t> </a:t>
            </a:r>
            <a:r>
              <a:rPr kumimoji="0" lang="en-US" sz="3200" i="0" u="none" strike="noStrike" kern="0" cap="none" spc="0" normalizeH="0" noProof="0" dirty="0" err="1" smtClean="0">
                <a:ln>
                  <a:noFill/>
                </a:ln>
                <a:solidFill>
                  <a:schemeClr val="bg1"/>
                </a:solidFill>
                <a:effectLst/>
                <a:uLnTx/>
                <a:uFillTx/>
                <a:latin typeface="+mj-lt"/>
                <a:ea typeface="+mj-ea"/>
                <a:cs typeface="+mj-cs"/>
              </a:rPr>
              <a:t>है</a:t>
            </a:r>
            <a:r>
              <a:rPr kumimoji="0" lang="en-US" sz="3200" i="0" u="none" strike="noStrike" kern="0" cap="none" spc="0" normalizeH="0" noProof="0" dirty="0" smtClean="0">
                <a:ln>
                  <a:noFill/>
                </a:ln>
                <a:solidFill>
                  <a:schemeClr val="bg1"/>
                </a:solidFill>
                <a:effectLst/>
                <a:uLnTx/>
                <a:uFillTx/>
                <a:latin typeface="+mj-lt"/>
                <a:ea typeface="+mj-ea"/>
                <a:cs typeface="+mj-cs"/>
              </a:rPr>
              <a:t> – </a:t>
            </a:r>
            <a:r>
              <a:rPr kumimoji="0" lang="en-US" sz="3200" i="0" u="none" strike="noStrike" kern="0" cap="none" spc="0" normalizeH="0" noProof="0" dirty="0" err="1" smtClean="0">
                <a:ln>
                  <a:noFill/>
                </a:ln>
                <a:solidFill>
                  <a:schemeClr val="bg1"/>
                </a:solidFill>
                <a:effectLst/>
                <a:uLnTx/>
                <a:uFillTx/>
                <a:latin typeface="+mj-lt"/>
                <a:ea typeface="+mj-ea"/>
                <a:cs typeface="+mj-cs"/>
              </a:rPr>
              <a:t>या</a:t>
            </a:r>
            <a:r>
              <a:rPr kumimoji="0" lang="en-US" sz="3200" i="0" u="none" strike="noStrike" kern="0" cap="none" spc="0" normalizeH="0" noProof="0" dirty="0" smtClean="0">
                <a:ln>
                  <a:noFill/>
                </a:ln>
                <a:solidFill>
                  <a:schemeClr val="bg1"/>
                </a:solidFill>
                <a:effectLst/>
                <a:uLnTx/>
                <a:uFillTx/>
                <a:latin typeface="+mj-lt"/>
                <a:ea typeface="+mj-ea"/>
                <a:cs typeface="+mj-cs"/>
              </a:rPr>
              <a:t> </a:t>
            </a:r>
            <a:r>
              <a:rPr kumimoji="0" lang="en-US" sz="3200" i="0" u="none" strike="noStrike" kern="0" cap="none" spc="0" normalizeH="0" noProof="0" dirty="0" err="1" smtClean="0">
                <a:ln>
                  <a:noFill/>
                </a:ln>
                <a:solidFill>
                  <a:schemeClr val="bg1"/>
                </a:solidFill>
                <a:effectLst/>
                <a:uLnTx/>
                <a:uFillTx/>
                <a:latin typeface="+mj-lt"/>
                <a:ea typeface="+mj-ea"/>
                <a:cs typeface="+mj-cs"/>
              </a:rPr>
              <a:t>यह</a:t>
            </a:r>
            <a:r>
              <a:rPr kumimoji="0" lang="en-US" sz="3200" i="0" u="none" strike="noStrike" kern="0" cap="none" spc="0" normalizeH="0" noProof="0" dirty="0" smtClean="0">
                <a:ln>
                  <a:noFill/>
                </a:ln>
                <a:solidFill>
                  <a:schemeClr val="bg1"/>
                </a:solidFill>
                <a:effectLst/>
                <a:uLnTx/>
                <a:uFillTx/>
                <a:latin typeface="+mj-lt"/>
                <a:ea typeface="+mj-ea"/>
                <a:cs typeface="+mj-cs"/>
              </a:rPr>
              <a:t> </a:t>
            </a:r>
            <a:r>
              <a:rPr kumimoji="0" lang="en-US" sz="3200" i="0" u="none" strike="noStrike" kern="0" cap="none" spc="0" normalizeH="0" noProof="0" dirty="0" err="1" smtClean="0">
                <a:ln>
                  <a:noFill/>
                </a:ln>
                <a:solidFill>
                  <a:schemeClr val="bg1"/>
                </a:solidFill>
                <a:effectLst/>
                <a:uLnTx/>
                <a:uFillTx/>
                <a:latin typeface="+mj-lt"/>
                <a:ea typeface="+mj-ea"/>
                <a:cs typeface="+mj-cs"/>
              </a:rPr>
              <a:t>पूछे</a:t>
            </a:r>
            <a:r>
              <a:rPr lang="en-US" sz="3200" i="0" kern="0" dirty="0" smtClean="0">
                <a:solidFill>
                  <a:schemeClr val="bg1"/>
                </a:solidFill>
                <a:latin typeface="+mj-lt"/>
                <a:ea typeface="+mj-ea"/>
                <a:cs typeface="+mj-cs"/>
              </a:rPr>
              <a:t>ं </a:t>
            </a:r>
            <a:r>
              <a:rPr lang="en-US" sz="3200" i="0" kern="0" dirty="0" err="1" smtClean="0">
                <a:solidFill>
                  <a:schemeClr val="bg1"/>
                </a:solidFill>
                <a:latin typeface="+mj-lt"/>
                <a:ea typeface="+mj-ea"/>
                <a:cs typeface="+mj-cs"/>
              </a:rPr>
              <a:t>कि</a:t>
            </a:r>
            <a:r>
              <a:rPr lang="en-US" sz="3200" i="0" kern="0" dirty="0" smtClean="0">
                <a:solidFill>
                  <a:schemeClr val="bg1"/>
                </a:solidFill>
                <a:latin typeface="+mj-lt"/>
                <a:ea typeface="+mj-ea"/>
                <a:cs typeface="+mj-cs"/>
              </a:rPr>
              <a:t> </a:t>
            </a:r>
            <a:r>
              <a:rPr lang="en-US" sz="3200" i="0" kern="0" dirty="0" err="1" smtClean="0">
                <a:solidFill>
                  <a:schemeClr val="bg1"/>
                </a:solidFill>
                <a:latin typeface="+mj-lt"/>
                <a:ea typeface="+mj-ea"/>
                <a:cs typeface="+mj-cs"/>
              </a:rPr>
              <a:t>आय</a:t>
            </a:r>
            <a:r>
              <a:rPr lang="en-US" sz="3200" i="0" kern="0" dirty="0" smtClean="0">
                <a:solidFill>
                  <a:schemeClr val="bg1"/>
                </a:solidFill>
                <a:latin typeface="+mj-lt"/>
                <a:ea typeface="+mj-ea"/>
                <a:cs typeface="+mj-cs"/>
              </a:rPr>
              <a:t> </a:t>
            </a:r>
            <a:r>
              <a:rPr lang="en-US" sz="3200" i="0" kern="0" dirty="0" err="1" smtClean="0">
                <a:solidFill>
                  <a:schemeClr val="bg1"/>
                </a:solidFill>
                <a:latin typeface="+mj-lt"/>
                <a:ea typeface="+mj-ea"/>
                <a:cs typeface="+mj-cs"/>
              </a:rPr>
              <a:t>का</a:t>
            </a:r>
            <a:r>
              <a:rPr lang="en-US" sz="3200" i="0" kern="0" dirty="0" smtClean="0">
                <a:solidFill>
                  <a:schemeClr val="bg1"/>
                </a:solidFill>
                <a:latin typeface="+mj-lt"/>
                <a:ea typeface="+mj-ea"/>
                <a:cs typeface="+mj-cs"/>
              </a:rPr>
              <a:t> </a:t>
            </a:r>
            <a:r>
              <a:rPr lang="en-US" sz="3200" i="0" kern="0" dirty="0" err="1" smtClean="0">
                <a:solidFill>
                  <a:schemeClr val="bg1"/>
                </a:solidFill>
                <a:latin typeface="+mj-lt"/>
                <a:ea typeface="+mj-ea"/>
                <a:cs typeface="+mj-cs"/>
              </a:rPr>
              <a:t>आबंटन</a:t>
            </a:r>
            <a:r>
              <a:rPr lang="en-US" sz="3200" i="0" kern="0" dirty="0" smtClean="0">
                <a:solidFill>
                  <a:schemeClr val="bg1"/>
                </a:solidFill>
                <a:latin typeface="+mj-lt"/>
                <a:ea typeface="+mj-ea"/>
                <a:cs typeface="+mj-cs"/>
              </a:rPr>
              <a:t> </a:t>
            </a:r>
            <a:r>
              <a:rPr lang="en-US" sz="3200" i="0" kern="0" dirty="0" err="1" smtClean="0">
                <a:solidFill>
                  <a:schemeClr val="bg1"/>
                </a:solidFill>
                <a:latin typeface="+mj-lt"/>
                <a:ea typeface="+mj-ea"/>
                <a:cs typeface="+mj-cs"/>
              </a:rPr>
              <a:t>इतना</a:t>
            </a:r>
            <a:r>
              <a:rPr lang="en-US" sz="3200" i="0" kern="0" dirty="0" smtClean="0">
                <a:solidFill>
                  <a:schemeClr val="bg1"/>
                </a:solidFill>
                <a:latin typeface="+mj-lt"/>
                <a:ea typeface="+mj-ea"/>
                <a:cs typeface="+mj-cs"/>
              </a:rPr>
              <a:t> </a:t>
            </a:r>
            <a:r>
              <a:rPr lang="en-US" sz="3200" i="0" kern="0" dirty="0" err="1" smtClean="0">
                <a:solidFill>
                  <a:schemeClr val="bg1"/>
                </a:solidFill>
                <a:latin typeface="+mj-lt"/>
                <a:ea typeface="+mj-ea"/>
                <a:cs typeface="+mj-cs"/>
              </a:rPr>
              <a:t>असमान</a:t>
            </a:r>
            <a:r>
              <a:rPr lang="en-US" sz="3200" i="0" kern="0" dirty="0" smtClean="0">
                <a:solidFill>
                  <a:schemeClr val="bg1"/>
                </a:solidFill>
                <a:latin typeface="+mj-lt"/>
                <a:ea typeface="+mj-ea"/>
                <a:cs typeface="+mj-cs"/>
              </a:rPr>
              <a:t> </a:t>
            </a:r>
            <a:r>
              <a:rPr lang="en-US" sz="3200" i="0" kern="0" dirty="0" err="1" smtClean="0">
                <a:solidFill>
                  <a:schemeClr val="bg1"/>
                </a:solidFill>
                <a:latin typeface="+mj-lt"/>
                <a:ea typeface="+mj-ea"/>
                <a:cs typeface="+mj-cs"/>
              </a:rPr>
              <a:t>कैसे</a:t>
            </a:r>
            <a:r>
              <a:rPr lang="en-US" sz="3200" i="0" kern="0" dirty="0" smtClean="0">
                <a:solidFill>
                  <a:schemeClr val="bg1"/>
                </a:solidFill>
                <a:latin typeface="+mj-lt"/>
                <a:ea typeface="+mj-ea"/>
                <a:cs typeface="+mj-cs"/>
              </a:rPr>
              <a:t> </a:t>
            </a:r>
            <a:r>
              <a:rPr lang="en-US" sz="3200" i="0" kern="0" dirty="0" err="1" smtClean="0">
                <a:solidFill>
                  <a:schemeClr val="bg1"/>
                </a:solidFill>
                <a:latin typeface="+mj-lt"/>
                <a:ea typeface="+mj-ea"/>
                <a:cs typeface="+mj-cs"/>
              </a:rPr>
              <a:t>हो</a:t>
            </a:r>
            <a:r>
              <a:rPr lang="en-US" sz="3200" i="0" kern="0" dirty="0" smtClean="0">
                <a:solidFill>
                  <a:schemeClr val="bg1"/>
                </a:solidFill>
                <a:latin typeface="+mj-lt"/>
                <a:ea typeface="+mj-ea"/>
                <a:cs typeface="+mj-cs"/>
              </a:rPr>
              <a:t> </a:t>
            </a:r>
            <a:r>
              <a:rPr lang="en-US" sz="3200" i="0" kern="0" dirty="0" err="1" smtClean="0">
                <a:solidFill>
                  <a:schemeClr val="bg1"/>
                </a:solidFill>
                <a:latin typeface="+mj-lt"/>
                <a:ea typeface="+mj-ea"/>
                <a:cs typeface="+mj-cs"/>
              </a:rPr>
              <a:t>सकता</a:t>
            </a:r>
            <a:r>
              <a:rPr lang="en-US" sz="3200" i="0" kern="0" dirty="0" smtClean="0">
                <a:solidFill>
                  <a:schemeClr val="bg1"/>
                </a:solidFill>
                <a:latin typeface="+mj-lt"/>
                <a:ea typeface="+mj-ea"/>
                <a:cs typeface="+mj-cs"/>
              </a:rPr>
              <a:t> </a:t>
            </a:r>
            <a:r>
              <a:rPr lang="en-US" sz="3200" i="0" kern="0" dirty="0" err="1" smtClean="0">
                <a:solidFill>
                  <a:schemeClr val="bg1"/>
                </a:solidFill>
                <a:latin typeface="+mj-lt"/>
                <a:ea typeface="+mj-ea"/>
                <a:cs typeface="+mj-cs"/>
              </a:rPr>
              <a:t>है</a:t>
            </a:r>
            <a:r>
              <a:rPr lang="en-US" sz="3200" i="0" kern="0" dirty="0" smtClean="0">
                <a:solidFill>
                  <a:schemeClr val="bg1"/>
                </a:solidFill>
                <a:latin typeface="+mj-lt"/>
                <a:ea typeface="+mj-ea"/>
                <a:cs typeface="+mj-cs"/>
              </a:rPr>
              <a:t>?</a:t>
            </a:r>
            <a:endParaRPr kumimoji="0" lang="en-IN" sz="320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467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467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467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467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4677">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4677">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7" grpId="0" build="p"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err="1" smtClean="0"/>
              <a:t>सवाल</a:t>
            </a:r>
            <a:r>
              <a:rPr lang="en-US" dirty="0" smtClean="0"/>
              <a:t> </a:t>
            </a:r>
            <a:r>
              <a:rPr lang="en-US" dirty="0" err="1" smtClean="0"/>
              <a:t>जो</a:t>
            </a:r>
            <a:r>
              <a:rPr lang="en-US" dirty="0" smtClean="0"/>
              <a:t> </a:t>
            </a:r>
            <a:r>
              <a:rPr lang="en-US" dirty="0" err="1" smtClean="0"/>
              <a:t>पूछ्ने</a:t>
            </a:r>
            <a:r>
              <a:rPr lang="en-US" dirty="0" smtClean="0"/>
              <a:t> </a:t>
            </a:r>
            <a:r>
              <a:rPr lang="en-US" dirty="0" err="1" smtClean="0"/>
              <a:t>योग्य</a:t>
            </a:r>
            <a:r>
              <a:rPr lang="en-US" dirty="0" smtClean="0"/>
              <a:t> </a:t>
            </a:r>
            <a:r>
              <a:rPr lang="en-US" dirty="0" err="1" smtClean="0"/>
              <a:t>है</a:t>
            </a:r>
            <a:r>
              <a:rPr lang="en-US" dirty="0" smtClean="0"/>
              <a:t> </a:t>
            </a:r>
            <a:r>
              <a:rPr lang="en-US" dirty="0" smtClean="0"/>
              <a:t>-</a:t>
            </a:r>
            <a:endParaRPr lang="en-IN" dirty="0" smtClean="0"/>
          </a:p>
        </p:txBody>
      </p:sp>
      <p:sp>
        <p:nvSpPr>
          <p:cNvPr id="535556" name="Text Box 5"/>
          <p:cNvSpPr txBox="1">
            <a:spLocks noChangeArrowheads="1"/>
          </p:cNvSpPr>
          <p:nvPr/>
        </p:nvSpPr>
        <p:spPr bwMode="auto">
          <a:xfrm>
            <a:off x="457200" y="1676400"/>
            <a:ext cx="8305800" cy="2123658"/>
          </a:xfrm>
          <a:prstGeom prst="rect">
            <a:avLst/>
          </a:prstGeom>
          <a:noFill/>
          <a:ln w="9525" algn="ctr">
            <a:noFill/>
            <a:miter lim="800000"/>
            <a:headEnd/>
            <a:tailEnd/>
          </a:ln>
        </p:spPr>
        <p:txBody>
          <a:bodyPr>
            <a:spAutoFit/>
          </a:bodyPr>
          <a:lstStyle/>
          <a:p>
            <a:pPr marL="342900" indent="-342900">
              <a:lnSpc>
                <a:spcPct val="90000"/>
              </a:lnSpc>
            </a:pPr>
            <a:endParaRPr lang="en-US" sz="3300" dirty="0">
              <a:solidFill>
                <a:srgbClr val="FF9900"/>
              </a:solidFill>
            </a:endParaRPr>
          </a:p>
          <a:p>
            <a:pPr marL="342900" indent="-342900">
              <a:lnSpc>
                <a:spcPct val="90000"/>
              </a:lnSpc>
            </a:pPr>
            <a:r>
              <a:rPr lang="en-US" sz="3300" b="1" i="0" dirty="0" err="1" smtClean="0">
                <a:solidFill>
                  <a:srgbClr val="FF9900"/>
                </a:solidFill>
              </a:rPr>
              <a:t>किसी</a:t>
            </a:r>
            <a:r>
              <a:rPr lang="en-US" sz="3300" b="1" i="0" dirty="0" smtClean="0">
                <a:solidFill>
                  <a:srgbClr val="FF9900"/>
                </a:solidFill>
              </a:rPr>
              <a:t> </a:t>
            </a:r>
            <a:r>
              <a:rPr lang="en-US" sz="3300" b="1" i="0" dirty="0" err="1" smtClean="0">
                <a:solidFill>
                  <a:srgbClr val="FF9900"/>
                </a:solidFill>
              </a:rPr>
              <a:t>भी</a:t>
            </a:r>
            <a:r>
              <a:rPr lang="en-US" sz="3300" b="1" i="0" dirty="0" smtClean="0">
                <a:solidFill>
                  <a:srgbClr val="FF9900"/>
                </a:solidFill>
              </a:rPr>
              <a:t> </a:t>
            </a:r>
            <a:r>
              <a:rPr lang="en-US" sz="3300" b="1" i="0" dirty="0" err="1" smtClean="0">
                <a:solidFill>
                  <a:srgbClr val="FF9900"/>
                </a:solidFill>
              </a:rPr>
              <a:t>अर्थव्यवस्था</a:t>
            </a:r>
            <a:r>
              <a:rPr lang="en-US" sz="3300" b="1" i="0" dirty="0" smtClean="0">
                <a:solidFill>
                  <a:srgbClr val="FF9900"/>
                </a:solidFill>
              </a:rPr>
              <a:t> </a:t>
            </a:r>
            <a:r>
              <a:rPr lang="en-US" sz="3300" b="1" i="0" dirty="0" err="1" smtClean="0">
                <a:solidFill>
                  <a:srgbClr val="FF9900"/>
                </a:solidFill>
              </a:rPr>
              <a:t>में</a:t>
            </a:r>
            <a:r>
              <a:rPr lang="en-US" sz="3300" b="1" i="0" dirty="0" smtClean="0">
                <a:solidFill>
                  <a:srgbClr val="FF9900"/>
                </a:solidFill>
              </a:rPr>
              <a:t> </a:t>
            </a:r>
            <a:r>
              <a:rPr lang="en-US" sz="3300" b="1" i="0" dirty="0" err="1" smtClean="0">
                <a:solidFill>
                  <a:srgbClr val="FF9900"/>
                </a:solidFill>
              </a:rPr>
              <a:t>यह</a:t>
            </a:r>
            <a:r>
              <a:rPr lang="en-US" sz="3300" b="1" i="0" dirty="0" smtClean="0">
                <a:solidFill>
                  <a:srgbClr val="FF9900"/>
                </a:solidFill>
              </a:rPr>
              <a:t> </a:t>
            </a:r>
            <a:r>
              <a:rPr lang="en-US" sz="3300" b="1" i="0" dirty="0" err="1" smtClean="0">
                <a:solidFill>
                  <a:srgbClr val="FF9900"/>
                </a:solidFill>
              </a:rPr>
              <a:t>कैसे</a:t>
            </a:r>
            <a:r>
              <a:rPr lang="en-US" sz="3300" b="1" i="0" dirty="0" smtClean="0">
                <a:solidFill>
                  <a:srgbClr val="FF9900"/>
                </a:solidFill>
              </a:rPr>
              <a:t> </a:t>
            </a:r>
            <a:r>
              <a:rPr lang="en-US" sz="3300" b="1" i="0" dirty="0" err="1" smtClean="0">
                <a:solidFill>
                  <a:srgbClr val="FF9900"/>
                </a:solidFill>
              </a:rPr>
              <a:t>तय</a:t>
            </a:r>
            <a:r>
              <a:rPr lang="en-US" sz="3300" b="1" i="0" dirty="0" smtClean="0">
                <a:solidFill>
                  <a:srgbClr val="FF9900"/>
                </a:solidFill>
              </a:rPr>
              <a:t> </a:t>
            </a:r>
            <a:r>
              <a:rPr lang="en-US" sz="3300" b="1" i="0" dirty="0" err="1" smtClean="0">
                <a:solidFill>
                  <a:srgbClr val="FF9900"/>
                </a:solidFill>
              </a:rPr>
              <a:t>होता</a:t>
            </a:r>
            <a:r>
              <a:rPr lang="en-US" sz="3300" b="1" i="0" dirty="0" smtClean="0">
                <a:solidFill>
                  <a:srgbClr val="FF9900"/>
                </a:solidFill>
              </a:rPr>
              <a:t> </a:t>
            </a:r>
            <a:r>
              <a:rPr lang="en-US" sz="3300" b="1" i="0" dirty="0" err="1" smtClean="0">
                <a:solidFill>
                  <a:srgbClr val="FF9900"/>
                </a:solidFill>
              </a:rPr>
              <a:t>है</a:t>
            </a:r>
            <a:r>
              <a:rPr lang="en-US" sz="3300" b="1" i="0" dirty="0" smtClean="0">
                <a:solidFill>
                  <a:srgbClr val="FF9900"/>
                </a:solidFill>
              </a:rPr>
              <a:t> </a:t>
            </a:r>
            <a:r>
              <a:rPr lang="en-US" sz="3300" b="1" i="0" dirty="0" err="1" smtClean="0">
                <a:solidFill>
                  <a:srgbClr val="FF9900"/>
                </a:solidFill>
              </a:rPr>
              <a:t>कि</a:t>
            </a:r>
            <a:r>
              <a:rPr lang="en-US" sz="3300" b="1" i="0" dirty="0" smtClean="0">
                <a:solidFill>
                  <a:srgbClr val="FF9900"/>
                </a:solidFill>
              </a:rPr>
              <a:t>, ‘</a:t>
            </a:r>
            <a:r>
              <a:rPr lang="en-US" sz="3300" b="1" i="0" dirty="0" err="1" smtClean="0">
                <a:solidFill>
                  <a:srgbClr val="FF9900"/>
                </a:solidFill>
              </a:rPr>
              <a:t>क्या</a:t>
            </a:r>
            <a:r>
              <a:rPr lang="en-US" sz="3300" b="1" i="0" dirty="0" smtClean="0">
                <a:solidFill>
                  <a:srgbClr val="FF9900"/>
                </a:solidFill>
              </a:rPr>
              <a:t> </a:t>
            </a:r>
            <a:r>
              <a:rPr lang="en-US" sz="3300" b="1" i="0" dirty="0" err="1" smtClean="0">
                <a:solidFill>
                  <a:srgbClr val="FF9900"/>
                </a:solidFill>
              </a:rPr>
              <a:t>उत्पादित</a:t>
            </a:r>
            <a:r>
              <a:rPr lang="en-US" sz="3300" b="1" i="0" dirty="0" smtClean="0">
                <a:solidFill>
                  <a:srgbClr val="FF9900"/>
                </a:solidFill>
              </a:rPr>
              <a:t> </a:t>
            </a:r>
            <a:r>
              <a:rPr lang="en-US" sz="3300" b="1" i="0" dirty="0" err="1" smtClean="0">
                <a:solidFill>
                  <a:srgbClr val="FF9900"/>
                </a:solidFill>
              </a:rPr>
              <a:t>किया</a:t>
            </a:r>
            <a:r>
              <a:rPr lang="en-US" sz="3300" b="1" i="0" dirty="0" smtClean="0">
                <a:solidFill>
                  <a:srgbClr val="FF9900"/>
                </a:solidFill>
              </a:rPr>
              <a:t> </a:t>
            </a:r>
            <a:r>
              <a:rPr lang="en-US" sz="3300" b="1" i="0" dirty="0" err="1" smtClean="0">
                <a:solidFill>
                  <a:srgbClr val="FF9900"/>
                </a:solidFill>
              </a:rPr>
              <a:t>जायेगा</a:t>
            </a:r>
            <a:r>
              <a:rPr lang="en-US" sz="3300" b="1" i="0" dirty="0" smtClean="0">
                <a:solidFill>
                  <a:srgbClr val="FF9900"/>
                </a:solidFill>
              </a:rPr>
              <a:t>?’</a:t>
            </a:r>
            <a:endParaRPr lang="en-US" sz="3300" b="1" i="0" dirty="0">
              <a:solidFill>
                <a:srgbClr val="FF9900"/>
              </a:solidFill>
            </a:endParaRPr>
          </a:p>
          <a:p>
            <a:pPr marL="342900" indent="-342900">
              <a:lnSpc>
                <a:spcPct val="90000"/>
              </a:lnSpc>
            </a:pPr>
            <a:endParaRPr lang="en-US" sz="3300" b="1" dirty="0">
              <a:solidFill>
                <a:srgbClr val="FF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5556">
                                            <p:txEl>
                                              <p:pRg st="1" end="1"/>
                                            </p:txEl>
                                          </p:spTgt>
                                        </p:tgtEl>
                                        <p:attrNameLst>
                                          <p:attrName>style.visibility</p:attrName>
                                        </p:attrNameLst>
                                      </p:cBhvr>
                                      <p:to>
                                        <p:strVal val="visible"/>
                                      </p:to>
                                    </p:set>
                                    <p:animEffect transition="in" filter="wipe(left)">
                                      <p:cBhvr>
                                        <p:cTn id="7" dur="500"/>
                                        <p:tgtEl>
                                          <p:spTgt spid="5355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ctrTitle"/>
          </p:nvPr>
        </p:nvSpPr>
        <p:spPr>
          <a:xfrm>
            <a:off x="457200" y="-174625"/>
            <a:ext cx="8001000" cy="2308225"/>
          </a:xfrm>
        </p:spPr>
        <p:txBody>
          <a:bodyPr/>
          <a:lstStyle/>
          <a:p>
            <a:pPr algn="ctr"/>
            <a:r>
              <a:rPr lang="en-US" dirty="0" err="1" smtClean="0"/>
              <a:t>एक</a:t>
            </a:r>
            <a:r>
              <a:rPr lang="en-US" dirty="0" smtClean="0"/>
              <a:t> </a:t>
            </a:r>
            <a:r>
              <a:rPr lang="en-US" dirty="0" err="1" smtClean="0"/>
              <a:t>और</a:t>
            </a:r>
            <a:r>
              <a:rPr lang="en-US" dirty="0" smtClean="0"/>
              <a:t> </a:t>
            </a:r>
            <a:r>
              <a:rPr lang="en-US" dirty="0" err="1" smtClean="0"/>
              <a:t>विडम्बना</a:t>
            </a:r>
            <a:r>
              <a:rPr lang="en-US" dirty="0" smtClean="0"/>
              <a:t> - </a:t>
            </a:r>
            <a:br>
              <a:rPr lang="en-US" dirty="0" smtClean="0"/>
            </a:br>
            <a:r>
              <a:rPr lang="en-US" dirty="0" smtClean="0"/>
              <a:t/>
            </a:r>
            <a:br>
              <a:rPr lang="en-US" dirty="0" smtClean="0"/>
            </a:br>
            <a:r>
              <a:rPr lang="en-US" dirty="0" smtClean="0"/>
              <a:t> </a:t>
            </a:r>
            <a:r>
              <a:rPr lang="en-US" dirty="0" err="1" smtClean="0"/>
              <a:t>विश्व</a:t>
            </a:r>
            <a:r>
              <a:rPr lang="en-US" dirty="0" smtClean="0"/>
              <a:t> </a:t>
            </a:r>
            <a:r>
              <a:rPr lang="en-US" dirty="0" err="1" smtClean="0"/>
              <a:t>में</a:t>
            </a:r>
            <a:r>
              <a:rPr lang="en-US" dirty="0" smtClean="0"/>
              <a:t> </a:t>
            </a:r>
            <a:r>
              <a:rPr lang="en-US" dirty="0" err="1" smtClean="0"/>
              <a:t>आज</a:t>
            </a:r>
            <a:r>
              <a:rPr lang="en-US" dirty="0" smtClean="0"/>
              <a:t> </a:t>
            </a:r>
            <a:r>
              <a:rPr lang="en-US" dirty="0" err="1" smtClean="0"/>
              <a:t>सैन्य</a:t>
            </a:r>
            <a:r>
              <a:rPr lang="en-US" dirty="0" smtClean="0"/>
              <a:t> </a:t>
            </a:r>
            <a:r>
              <a:rPr lang="en-US" dirty="0" err="1" smtClean="0"/>
              <a:t>खर्च</a:t>
            </a:r>
            <a:endParaRPr lang="en-IN" dirty="0" smtClean="0"/>
          </a:p>
        </p:txBody>
      </p:sp>
      <p:sp>
        <p:nvSpPr>
          <p:cNvPr id="49155" name="Rectangle 5"/>
          <p:cNvSpPr>
            <a:spLocks noGrp="1" noChangeArrowheads="1"/>
          </p:cNvSpPr>
          <p:nvPr>
            <p:ph type="subTitle" idx="1"/>
          </p:nvPr>
        </p:nvSpPr>
        <p:spPr/>
        <p:txBody>
          <a:bodyPr/>
          <a:lstStyle/>
          <a:p>
            <a:endParaRPr lang="en-IN"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endParaRPr lang="en-IN" smtClean="0"/>
          </a:p>
        </p:txBody>
      </p:sp>
      <p:pic>
        <p:nvPicPr>
          <p:cNvPr id="50179" name="Picture 3" descr="figure_5"/>
          <p:cNvPicPr>
            <a:picLocks noChangeAspect="1" noChangeArrowheads="1"/>
          </p:cNvPicPr>
          <p:nvPr/>
        </p:nvPicPr>
        <p:blipFill>
          <a:blip r:embed="rId2"/>
          <a:srcRect/>
          <a:stretch>
            <a:fillRect/>
          </a:stretch>
        </p:blipFill>
        <p:spPr bwMode="auto">
          <a:xfrm>
            <a:off x="381000" y="228600"/>
            <a:ext cx="7391400" cy="6324600"/>
          </a:xfrm>
          <a:prstGeom prst="rect">
            <a:avLst/>
          </a:prstGeom>
          <a:noFill/>
          <a:ln w="9525">
            <a:noFill/>
            <a:miter lim="800000"/>
            <a:headEnd/>
            <a:tailEnd/>
          </a:ln>
        </p:spPr>
      </p:pic>
      <p:pic>
        <p:nvPicPr>
          <p:cNvPr id="50180" name="Picture 4" descr="iiss_defense_budgets"/>
          <p:cNvPicPr>
            <a:picLocks noChangeAspect="1" noChangeArrowheads="1"/>
          </p:cNvPicPr>
          <p:nvPr/>
        </p:nvPicPr>
        <p:blipFill>
          <a:blip r:embed="rId3"/>
          <a:srcRect/>
          <a:stretch>
            <a:fillRect/>
          </a:stretch>
        </p:blipFill>
        <p:spPr bwMode="auto">
          <a:xfrm>
            <a:off x="2667000" y="623888"/>
            <a:ext cx="6248400" cy="6151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p:txBody>
          <a:bodyPr>
            <a:normAutofit/>
          </a:bodyPr>
          <a:lstStyle/>
          <a:p>
            <a:pPr eaLnBrk="1" hangingPunct="1"/>
            <a:r>
              <a:rPr lang="hi-IN" dirty="0" smtClean="0"/>
              <a:t>सैन्य खर्च: एक संभावित कल्पना</a:t>
            </a:r>
            <a:endParaRPr lang="en-IN" dirty="0" smtClean="0"/>
          </a:p>
        </p:txBody>
      </p:sp>
      <p:sp>
        <p:nvSpPr>
          <p:cNvPr id="565251" name="Rectangle 3"/>
          <p:cNvSpPr>
            <a:spLocks noGrp="1" noChangeArrowheads="1"/>
          </p:cNvSpPr>
          <p:nvPr>
            <p:ph type="body" idx="4294967295"/>
          </p:nvPr>
        </p:nvSpPr>
        <p:spPr>
          <a:xfrm>
            <a:off x="533400" y="1143000"/>
            <a:ext cx="8305800" cy="5181600"/>
          </a:xfrm>
        </p:spPr>
        <p:txBody>
          <a:bodyPr/>
          <a:lstStyle/>
          <a:p>
            <a:r>
              <a:rPr lang="hi-IN" sz="2800" dirty="0" smtClean="0"/>
              <a:t>विश्व सैन्य खर्च (प्रति दिन)</a:t>
            </a:r>
            <a:r>
              <a:rPr lang="en-US" sz="2800" dirty="0" smtClean="0"/>
              <a:t>: $ 479 </a:t>
            </a:r>
            <a:r>
              <a:rPr lang="hi-IN" sz="2800" dirty="0" smtClean="0"/>
              <a:t>करोड़ </a:t>
            </a:r>
          </a:p>
          <a:p>
            <a:endParaRPr lang="en-US" sz="2800" dirty="0" smtClean="0"/>
          </a:p>
          <a:p>
            <a:r>
              <a:rPr lang="hi-IN" sz="2800" dirty="0" smtClean="0"/>
              <a:t>विश्व की आबादी जो की </a:t>
            </a:r>
            <a:r>
              <a:rPr lang="en-US" sz="2800" dirty="0" smtClean="0"/>
              <a:t>$2 </a:t>
            </a:r>
            <a:r>
              <a:rPr lang="hi-IN" sz="2800" dirty="0" smtClean="0"/>
              <a:t>प्रति दिन वाली गरीबी रेखा के नीचे है: </a:t>
            </a:r>
            <a:r>
              <a:rPr lang="en-US" sz="2800" dirty="0" smtClean="0"/>
              <a:t>320</a:t>
            </a:r>
            <a:r>
              <a:rPr lang="hi-IN" sz="2800" dirty="0" smtClean="0"/>
              <a:t> करोड़</a:t>
            </a:r>
          </a:p>
          <a:p>
            <a:endParaRPr lang="en-US" sz="2800" dirty="0" smtClean="0"/>
          </a:p>
          <a:p>
            <a:pPr lvl="1" eaLnBrk="1" hangingPunct="1"/>
            <a:r>
              <a:rPr lang="hi-IN" dirty="0" smtClean="0"/>
              <a:t>आंकड़ो </a:t>
            </a:r>
            <a:r>
              <a:rPr lang="hi-IN" dirty="0" smtClean="0"/>
              <a:t>के अनुसार, सैन्य खर्च को यदि गरीबी उन्मूलन की ओर लगा दिया जाए, तो दुनिया में गरीबी रातो-रात ख़त्म हो जायेगी... और साथ ही बहुत सारा पर्यावरण का नुकसान भी बच जाएगा !!</a:t>
            </a:r>
            <a:endParaRPr lang="en-US" dirty="0" smtClean="0"/>
          </a:p>
          <a:p>
            <a:pPr eaLnBrk="1" hangingPunct="1">
              <a:buFont typeface="Wingdings" pitchFamily="2" charset="2"/>
              <a:buNone/>
            </a:pPr>
            <a:endParaRPr lang="en-US" sz="2700" b="1" dirty="0" smtClean="0"/>
          </a:p>
          <a:p>
            <a:pPr eaLnBrk="1" hangingPunct="1"/>
            <a:endParaRPr lang="en-IN" sz="2700" dirty="0" smtClean="0"/>
          </a:p>
        </p:txBody>
      </p:sp>
      <p:sp>
        <p:nvSpPr>
          <p:cNvPr id="4" name="Text Box 4"/>
          <p:cNvSpPr txBox="1">
            <a:spLocks noChangeArrowheads="1"/>
          </p:cNvSpPr>
          <p:nvPr/>
        </p:nvSpPr>
        <p:spPr bwMode="auto">
          <a:xfrm>
            <a:off x="608013" y="5791200"/>
            <a:ext cx="8231187" cy="1006429"/>
          </a:xfrm>
          <a:prstGeom prst="rect">
            <a:avLst/>
          </a:prstGeom>
          <a:noFill/>
          <a:ln w="9525" algn="ctr">
            <a:noFill/>
            <a:miter lim="800000"/>
            <a:headEnd/>
            <a:tailEnd/>
          </a:ln>
        </p:spPr>
        <p:txBody>
          <a:bodyPr wrap="square">
            <a:spAutoFit/>
          </a:bodyPr>
          <a:lstStyle/>
          <a:p>
            <a:pPr marL="342900" indent="-342900">
              <a:lnSpc>
                <a:spcPct val="90000"/>
              </a:lnSpc>
            </a:pPr>
            <a:r>
              <a:rPr lang="en-US" sz="3300" b="1" dirty="0" err="1" smtClean="0">
                <a:solidFill>
                  <a:srgbClr val="FF9900"/>
                </a:solidFill>
              </a:rPr>
              <a:t>आपने</a:t>
            </a:r>
            <a:r>
              <a:rPr lang="en-US" sz="3300" b="1" dirty="0" smtClean="0">
                <a:solidFill>
                  <a:srgbClr val="FF9900"/>
                </a:solidFill>
              </a:rPr>
              <a:t> </a:t>
            </a:r>
            <a:r>
              <a:rPr lang="en-US" sz="3300" b="1" dirty="0" err="1" smtClean="0">
                <a:solidFill>
                  <a:srgbClr val="FF9900"/>
                </a:solidFill>
              </a:rPr>
              <a:t>कभी</a:t>
            </a:r>
            <a:r>
              <a:rPr lang="en-US" sz="3300" b="1" dirty="0" smtClean="0">
                <a:solidFill>
                  <a:srgbClr val="FF9900"/>
                </a:solidFill>
              </a:rPr>
              <a:t> </a:t>
            </a:r>
            <a:r>
              <a:rPr lang="en-US" sz="3300" b="1" dirty="0" err="1" smtClean="0">
                <a:solidFill>
                  <a:srgbClr val="FF9900"/>
                </a:solidFill>
              </a:rPr>
              <a:t>सोचा</a:t>
            </a:r>
            <a:r>
              <a:rPr lang="en-US" sz="3300" b="1" dirty="0" smtClean="0">
                <a:solidFill>
                  <a:srgbClr val="FF9900"/>
                </a:solidFill>
              </a:rPr>
              <a:t> </a:t>
            </a:r>
            <a:r>
              <a:rPr lang="hi-IN" sz="3300" b="1" dirty="0" smtClean="0">
                <a:solidFill>
                  <a:srgbClr val="FF9900"/>
                </a:solidFill>
              </a:rPr>
              <a:t>देशों को इतना सैन्य खर्च क्यों करना पड़ता है </a:t>
            </a:r>
            <a:r>
              <a:rPr lang="en-US" sz="3300" b="1" dirty="0" smtClean="0">
                <a:solidFill>
                  <a:srgbClr val="FF9900"/>
                </a:solidFill>
              </a:rPr>
              <a:t>? </a:t>
            </a:r>
            <a:endParaRPr lang="en-IN" sz="3300" b="1" dirty="0">
              <a:solidFill>
                <a:srgbClr val="FF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5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5251">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565251">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z="3600" dirty="0" err="1" smtClean="0"/>
              <a:t>अमरीकी</a:t>
            </a:r>
            <a:r>
              <a:rPr lang="en-US" sz="3600" dirty="0" smtClean="0"/>
              <a:t> </a:t>
            </a:r>
            <a:r>
              <a:rPr lang="en-US" sz="3600" dirty="0" err="1" smtClean="0"/>
              <a:t>सैन्य</a:t>
            </a:r>
            <a:r>
              <a:rPr lang="en-US" sz="3600" dirty="0" smtClean="0"/>
              <a:t> </a:t>
            </a:r>
            <a:r>
              <a:rPr lang="en-US" sz="3600" dirty="0" err="1" smtClean="0"/>
              <a:t>खर्च</a:t>
            </a:r>
            <a:r>
              <a:rPr lang="en-US" sz="3600" dirty="0" smtClean="0"/>
              <a:t>: </a:t>
            </a:r>
            <a:r>
              <a:rPr lang="en-US" sz="3600" dirty="0" err="1" smtClean="0"/>
              <a:t>एक</a:t>
            </a:r>
            <a:r>
              <a:rPr lang="en-US" sz="3600" dirty="0" smtClean="0"/>
              <a:t> </a:t>
            </a:r>
            <a:r>
              <a:rPr lang="en-US" sz="3600" dirty="0" err="1" smtClean="0"/>
              <a:t>पहेली</a:t>
            </a:r>
            <a:r>
              <a:rPr lang="en-US" sz="3600" dirty="0" smtClean="0"/>
              <a:t>?… </a:t>
            </a:r>
            <a:r>
              <a:rPr lang="en-US" sz="3600" dirty="0" err="1" smtClean="0"/>
              <a:t>या</a:t>
            </a:r>
            <a:r>
              <a:rPr lang="en-US" sz="3600" dirty="0" smtClean="0"/>
              <a:t> </a:t>
            </a:r>
            <a:r>
              <a:rPr lang="en-US" sz="3600" dirty="0" err="1" smtClean="0"/>
              <a:t>नहीं</a:t>
            </a:r>
            <a:r>
              <a:rPr lang="en-US" sz="3600" dirty="0" smtClean="0"/>
              <a:t>?</a:t>
            </a:r>
            <a:endParaRPr lang="en-IN" sz="3600" dirty="0" smtClean="0"/>
          </a:p>
        </p:txBody>
      </p:sp>
      <p:pic>
        <p:nvPicPr>
          <p:cNvPr id="52227" name="Picture 3" descr="US-Military-Spending-Rel-to-GDP-Population"/>
          <p:cNvPicPr>
            <a:picLocks noChangeAspect="1" noChangeArrowheads="1"/>
          </p:cNvPicPr>
          <p:nvPr/>
        </p:nvPicPr>
        <p:blipFill>
          <a:blip r:embed="rId2"/>
          <a:srcRect b="17355"/>
          <a:stretch>
            <a:fillRect/>
          </a:stretch>
        </p:blipFill>
        <p:spPr bwMode="auto">
          <a:xfrm>
            <a:off x="381000" y="1219200"/>
            <a:ext cx="8382000" cy="3338513"/>
          </a:xfrm>
          <a:prstGeom prst="rect">
            <a:avLst/>
          </a:prstGeom>
          <a:noFill/>
          <a:ln w="9525">
            <a:noFill/>
            <a:miter lim="800000"/>
            <a:headEnd/>
            <a:tailEnd/>
          </a:ln>
        </p:spPr>
      </p:pic>
      <p:sp>
        <p:nvSpPr>
          <p:cNvPr id="568324" name="Text Box 4"/>
          <p:cNvSpPr txBox="1">
            <a:spLocks noChangeArrowheads="1"/>
          </p:cNvSpPr>
          <p:nvPr/>
        </p:nvSpPr>
        <p:spPr bwMode="auto">
          <a:xfrm>
            <a:off x="457200" y="4800600"/>
            <a:ext cx="8382000" cy="1557349"/>
          </a:xfrm>
          <a:prstGeom prst="rect">
            <a:avLst/>
          </a:prstGeom>
          <a:noFill/>
          <a:ln w="9525" algn="ctr">
            <a:noFill/>
            <a:miter lim="800000"/>
            <a:headEnd/>
            <a:tailEnd/>
          </a:ln>
        </p:spPr>
        <p:txBody>
          <a:bodyPr>
            <a:spAutoFit/>
          </a:bodyPr>
          <a:lstStyle/>
          <a:p>
            <a:pPr marL="342900" indent="-342900" algn="l">
              <a:buFont typeface="Arial" pitchFamily="34" charset="0"/>
              <a:buChar char="•"/>
            </a:pPr>
            <a:r>
              <a:rPr lang="en-US" sz="2800" i="0" dirty="0" err="1" smtClean="0">
                <a:latin typeface="Times New Roman" pitchFamily="18" charset="0"/>
              </a:rPr>
              <a:t>विश्व</a:t>
            </a:r>
            <a:r>
              <a:rPr lang="en-US" sz="2800" i="0" dirty="0" smtClean="0">
                <a:latin typeface="Times New Roman" pitchFamily="18" charset="0"/>
              </a:rPr>
              <a:t> </a:t>
            </a:r>
            <a:r>
              <a:rPr lang="en-US" sz="2800" i="0" dirty="0" err="1" smtClean="0">
                <a:latin typeface="Times New Roman" pitchFamily="18" charset="0"/>
              </a:rPr>
              <a:t>की</a:t>
            </a:r>
            <a:r>
              <a:rPr lang="en-US" sz="2800" i="0" dirty="0" smtClean="0">
                <a:latin typeface="Times New Roman" pitchFamily="18" charset="0"/>
              </a:rPr>
              <a:t> 5% </a:t>
            </a:r>
            <a:r>
              <a:rPr lang="en-US" sz="2800" i="0" dirty="0" err="1" smtClean="0">
                <a:latin typeface="Times New Roman" pitchFamily="18" charset="0"/>
              </a:rPr>
              <a:t>आबादी</a:t>
            </a:r>
            <a:r>
              <a:rPr lang="en-US" sz="2800" i="0" dirty="0" smtClean="0">
                <a:latin typeface="Times New Roman" pitchFamily="18" charset="0"/>
              </a:rPr>
              <a:t> </a:t>
            </a:r>
            <a:r>
              <a:rPr lang="en-US" sz="2800" i="0" dirty="0" err="1" smtClean="0">
                <a:latin typeface="Times New Roman" pitchFamily="18" charset="0"/>
              </a:rPr>
              <a:t>को</a:t>
            </a:r>
            <a:r>
              <a:rPr lang="en-US" sz="2800" i="0" dirty="0" smtClean="0">
                <a:latin typeface="Times New Roman" pitchFamily="18" charset="0"/>
              </a:rPr>
              <a:t> </a:t>
            </a:r>
            <a:r>
              <a:rPr lang="en-US" sz="2800" i="0" dirty="0" err="1" smtClean="0">
                <a:latin typeface="Times New Roman" pitchFamily="18" charset="0"/>
              </a:rPr>
              <a:t>विश्व</a:t>
            </a:r>
            <a:r>
              <a:rPr lang="en-US" sz="2800" i="0" dirty="0" smtClean="0">
                <a:latin typeface="Times New Roman" pitchFamily="18" charset="0"/>
              </a:rPr>
              <a:t> </a:t>
            </a:r>
            <a:r>
              <a:rPr lang="en-US" sz="2800" i="0" dirty="0" err="1" smtClean="0">
                <a:latin typeface="Times New Roman" pitchFamily="18" charset="0"/>
              </a:rPr>
              <a:t>के</a:t>
            </a:r>
            <a:r>
              <a:rPr lang="en-US" sz="2800" i="0" dirty="0" smtClean="0">
                <a:latin typeface="Times New Roman" pitchFamily="18" charset="0"/>
              </a:rPr>
              <a:t> </a:t>
            </a:r>
            <a:r>
              <a:rPr lang="en-US" sz="2800" i="0" dirty="0" err="1" smtClean="0">
                <a:latin typeface="Times New Roman" pitchFamily="18" charset="0"/>
              </a:rPr>
              <a:t>सैन्य</a:t>
            </a:r>
            <a:r>
              <a:rPr lang="en-US" sz="2800" i="0" dirty="0" smtClean="0">
                <a:latin typeface="Times New Roman" pitchFamily="18" charset="0"/>
              </a:rPr>
              <a:t> </a:t>
            </a:r>
            <a:r>
              <a:rPr lang="en-US" sz="2800" i="0" dirty="0" err="1" smtClean="0">
                <a:latin typeface="Times New Roman" pitchFamily="18" charset="0"/>
              </a:rPr>
              <a:t>खर्च</a:t>
            </a:r>
            <a:r>
              <a:rPr lang="en-US" sz="2800" i="0" dirty="0" smtClean="0">
                <a:latin typeface="Times New Roman" pitchFamily="18" charset="0"/>
              </a:rPr>
              <a:t> </a:t>
            </a:r>
            <a:r>
              <a:rPr lang="en-US" sz="2800" i="0" dirty="0" err="1" smtClean="0">
                <a:latin typeface="Times New Roman" pitchFamily="18" charset="0"/>
              </a:rPr>
              <a:t>का</a:t>
            </a:r>
            <a:r>
              <a:rPr lang="en-US" sz="2800" i="0" dirty="0" smtClean="0">
                <a:latin typeface="Times New Roman" pitchFamily="18" charset="0"/>
              </a:rPr>
              <a:t> 42</a:t>
            </a:r>
            <a:r>
              <a:rPr lang="en-US" sz="2800" i="0" dirty="0">
                <a:latin typeface="Times New Roman" pitchFamily="18" charset="0"/>
              </a:rPr>
              <a:t>% </a:t>
            </a:r>
            <a:r>
              <a:rPr lang="en-US" sz="2800" i="0" dirty="0" err="1" smtClean="0">
                <a:latin typeface="Times New Roman" pitchFamily="18" charset="0"/>
              </a:rPr>
              <a:t>खर्च</a:t>
            </a:r>
            <a:r>
              <a:rPr lang="en-US" sz="2800" i="0" dirty="0" smtClean="0">
                <a:latin typeface="Times New Roman" pitchFamily="18" charset="0"/>
              </a:rPr>
              <a:t> </a:t>
            </a:r>
            <a:r>
              <a:rPr lang="en-US" sz="2800" i="0" dirty="0" err="1" smtClean="0">
                <a:latin typeface="Times New Roman" pitchFamily="18" charset="0"/>
              </a:rPr>
              <a:t>क्यों</a:t>
            </a:r>
            <a:r>
              <a:rPr lang="en-US" sz="2800" i="0" dirty="0" smtClean="0">
                <a:latin typeface="Times New Roman" pitchFamily="18" charset="0"/>
              </a:rPr>
              <a:t> </a:t>
            </a:r>
            <a:r>
              <a:rPr lang="en-US" sz="2800" i="0" dirty="0" err="1" smtClean="0">
                <a:latin typeface="Times New Roman" pitchFamily="18" charset="0"/>
              </a:rPr>
              <a:t>करना</a:t>
            </a:r>
            <a:r>
              <a:rPr lang="en-US" sz="2800" i="0" dirty="0" smtClean="0">
                <a:latin typeface="Times New Roman" pitchFamily="18" charset="0"/>
              </a:rPr>
              <a:t> </a:t>
            </a:r>
            <a:r>
              <a:rPr lang="en-US" sz="2800" i="0" dirty="0" err="1" smtClean="0">
                <a:latin typeface="Times New Roman" pitchFamily="18" charset="0"/>
              </a:rPr>
              <a:t>पड</a:t>
            </a:r>
            <a:r>
              <a:rPr lang="en-US" sz="2800" i="0" dirty="0" smtClean="0">
                <a:latin typeface="Times New Roman" pitchFamily="18" charset="0"/>
              </a:rPr>
              <a:t> </a:t>
            </a:r>
            <a:r>
              <a:rPr lang="en-US" sz="2800" i="0" dirty="0" err="1" smtClean="0">
                <a:latin typeface="Times New Roman" pitchFamily="18" charset="0"/>
              </a:rPr>
              <a:t>रहा</a:t>
            </a:r>
            <a:r>
              <a:rPr lang="en-US" sz="2800" i="0" dirty="0" smtClean="0">
                <a:latin typeface="Times New Roman" pitchFamily="18" charset="0"/>
              </a:rPr>
              <a:t> </a:t>
            </a:r>
            <a:r>
              <a:rPr lang="en-US" sz="2800" i="0" dirty="0" err="1" smtClean="0">
                <a:latin typeface="Times New Roman" pitchFamily="18" charset="0"/>
              </a:rPr>
              <a:t>है</a:t>
            </a:r>
            <a:r>
              <a:rPr lang="en-US" sz="2800" i="0" dirty="0" smtClean="0">
                <a:latin typeface="Times New Roman" pitchFamily="18" charset="0"/>
              </a:rPr>
              <a:t>?</a:t>
            </a:r>
          </a:p>
          <a:p>
            <a:pPr marL="342900" indent="-342900" algn="l">
              <a:buFont typeface="Wingdings" pitchFamily="2" charset="2"/>
              <a:buChar char="n"/>
            </a:pPr>
            <a:r>
              <a:rPr lang="en-US" sz="2800" i="0" dirty="0" err="1" smtClean="0">
                <a:latin typeface="Times New Roman" pitchFamily="18" charset="0"/>
              </a:rPr>
              <a:t>क्या</a:t>
            </a:r>
            <a:r>
              <a:rPr lang="en-US" sz="2800" i="0" dirty="0" smtClean="0">
                <a:latin typeface="Times New Roman" pitchFamily="18" charset="0"/>
              </a:rPr>
              <a:t> </a:t>
            </a:r>
            <a:r>
              <a:rPr lang="en-US" sz="2800" i="0" dirty="0" err="1" smtClean="0">
                <a:latin typeface="Times New Roman" pitchFamily="18" charset="0"/>
              </a:rPr>
              <a:t>यह</a:t>
            </a:r>
            <a:r>
              <a:rPr lang="en-US" sz="2800" i="0" dirty="0" smtClean="0">
                <a:latin typeface="Times New Roman" pitchFamily="18" charset="0"/>
              </a:rPr>
              <a:t> </a:t>
            </a:r>
            <a:r>
              <a:rPr lang="en-US" sz="2800" i="0" dirty="0" err="1" smtClean="0">
                <a:latin typeface="Times New Roman" pitchFamily="18" charset="0"/>
              </a:rPr>
              <a:t>इसलिये</a:t>
            </a:r>
            <a:r>
              <a:rPr lang="en-US" sz="2800" i="0" dirty="0" smtClean="0">
                <a:latin typeface="Times New Roman" pitchFamily="18" charset="0"/>
              </a:rPr>
              <a:t> </a:t>
            </a:r>
            <a:r>
              <a:rPr lang="en-US" sz="2800" i="0" dirty="0" err="1" smtClean="0">
                <a:latin typeface="Times New Roman" pitchFamily="18" charset="0"/>
              </a:rPr>
              <a:t>है</a:t>
            </a:r>
            <a:r>
              <a:rPr lang="en-US" sz="2800" i="0" dirty="0" smtClean="0">
                <a:latin typeface="Times New Roman" pitchFamily="18" charset="0"/>
              </a:rPr>
              <a:t> </a:t>
            </a:r>
            <a:r>
              <a:rPr lang="en-US" sz="2800" i="0" dirty="0" err="1" smtClean="0">
                <a:latin typeface="Times New Roman" pitchFamily="18" charset="0"/>
              </a:rPr>
              <a:t>कि</a:t>
            </a:r>
            <a:r>
              <a:rPr lang="en-US" sz="2800" i="0" dirty="0" smtClean="0">
                <a:latin typeface="Times New Roman" pitchFamily="18" charset="0"/>
              </a:rPr>
              <a:t> </a:t>
            </a:r>
            <a:r>
              <a:rPr lang="en-US" sz="2800" i="0" dirty="0" err="1" smtClean="0">
                <a:latin typeface="Times New Roman" pitchFamily="18" charset="0"/>
              </a:rPr>
              <a:t>उन्हें</a:t>
            </a:r>
            <a:r>
              <a:rPr lang="en-US" sz="2800" i="0" dirty="0" smtClean="0">
                <a:latin typeface="Times New Roman" pitchFamily="18" charset="0"/>
              </a:rPr>
              <a:t> </a:t>
            </a:r>
            <a:r>
              <a:rPr lang="en-US" sz="2800" i="0" dirty="0" err="1" smtClean="0">
                <a:latin typeface="Times New Roman" pitchFamily="18" charset="0"/>
              </a:rPr>
              <a:t>विश्व</a:t>
            </a:r>
            <a:r>
              <a:rPr lang="en-US" sz="2800" i="0" dirty="0" smtClean="0">
                <a:latin typeface="Times New Roman" pitchFamily="18" charset="0"/>
              </a:rPr>
              <a:t> </a:t>
            </a:r>
            <a:r>
              <a:rPr lang="en-US" sz="2800" i="0" dirty="0" err="1" smtClean="0">
                <a:latin typeface="Times New Roman" pitchFamily="18" charset="0"/>
              </a:rPr>
              <a:t>के</a:t>
            </a:r>
            <a:r>
              <a:rPr lang="en-US" sz="2800" i="0" dirty="0" smtClean="0">
                <a:latin typeface="Times New Roman" pitchFamily="18" charset="0"/>
              </a:rPr>
              <a:t> 25</a:t>
            </a:r>
            <a:r>
              <a:rPr lang="en-US" sz="2800" i="0" dirty="0">
                <a:latin typeface="Times New Roman" pitchFamily="18" charset="0"/>
              </a:rPr>
              <a:t>% </a:t>
            </a:r>
            <a:r>
              <a:rPr lang="en-US" sz="2800" i="0" dirty="0" err="1" smtClean="0">
                <a:latin typeface="Times New Roman" pitchFamily="18" charset="0"/>
              </a:rPr>
              <a:t>प्राकृतिक</a:t>
            </a:r>
            <a:r>
              <a:rPr lang="en-US" sz="2800" i="0" dirty="0" smtClean="0">
                <a:latin typeface="Times New Roman" pitchFamily="18" charset="0"/>
              </a:rPr>
              <a:t> </a:t>
            </a:r>
            <a:r>
              <a:rPr lang="en-US" sz="2800" i="0" dirty="0" err="1" smtClean="0">
                <a:latin typeface="Times New Roman" pitchFamily="18" charset="0"/>
              </a:rPr>
              <a:t>संसाधनों</a:t>
            </a:r>
            <a:r>
              <a:rPr lang="en-US" sz="2800" i="0" dirty="0" smtClean="0">
                <a:latin typeface="Times New Roman" pitchFamily="18" charset="0"/>
              </a:rPr>
              <a:t> </a:t>
            </a:r>
            <a:r>
              <a:rPr lang="en-US" sz="2800" i="0" dirty="0" err="1" smtClean="0">
                <a:latin typeface="Times New Roman" pitchFamily="18" charset="0"/>
              </a:rPr>
              <a:t>को</a:t>
            </a:r>
            <a:r>
              <a:rPr lang="en-US" sz="2800" i="0" dirty="0" smtClean="0">
                <a:latin typeface="Times New Roman" pitchFamily="18" charset="0"/>
              </a:rPr>
              <a:t> </a:t>
            </a:r>
            <a:r>
              <a:rPr lang="en-US" sz="2800" i="0" dirty="0" err="1" smtClean="0">
                <a:latin typeface="Times New Roman" pitchFamily="18" charset="0"/>
              </a:rPr>
              <a:t>इस्तेमाल</a:t>
            </a:r>
            <a:r>
              <a:rPr lang="en-US" sz="2800" i="0" dirty="0" smtClean="0">
                <a:latin typeface="Times New Roman" pitchFamily="18" charset="0"/>
              </a:rPr>
              <a:t> </a:t>
            </a:r>
            <a:r>
              <a:rPr lang="en-US" sz="2800" i="0" dirty="0" err="1" smtClean="0">
                <a:latin typeface="Times New Roman" pitchFamily="18" charset="0"/>
              </a:rPr>
              <a:t>करने</a:t>
            </a:r>
            <a:r>
              <a:rPr lang="en-US" sz="2800" i="0" dirty="0" smtClean="0">
                <a:latin typeface="Times New Roman" pitchFamily="18" charset="0"/>
              </a:rPr>
              <a:t> </a:t>
            </a:r>
            <a:r>
              <a:rPr lang="en-US" sz="2800" i="0" dirty="0" err="1" smtClean="0">
                <a:latin typeface="Times New Roman" pitchFamily="18" charset="0"/>
              </a:rPr>
              <a:t>का</a:t>
            </a:r>
            <a:r>
              <a:rPr lang="en-US" sz="2800" i="0" dirty="0" smtClean="0">
                <a:latin typeface="Times New Roman" pitchFamily="18" charset="0"/>
              </a:rPr>
              <a:t> </a:t>
            </a:r>
            <a:r>
              <a:rPr lang="en-US" sz="2800" i="0" dirty="0" err="1" smtClean="0">
                <a:latin typeface="Times New Roman" pitchFamily="18" charset="0"/>
              </a:rPr>
              <a:t>हक</a:t>
            </a:r>
            <a:r>
              <a:rPr lang="en-US" sz="2800" i="0" dirty="0" smtClean="0">
                <a:latin typeface="Times New Roman" pitchFamily="18" charset="0"/>
              </a:rPr>
              <a:t> </a:t>
            </a:r>
            <a:r>
              <a:rPr lang="en-US" sz="2800" i="0" dirty="0" err="1" smtClean="0">
                <a:latin typeface="Times New Roman" pitchFamily="18" charset="0"/>
              </a:rPr>
              <a:t>बनाये</a:t>
            </a:r>
            <a:r>
              <a:rPr lang="en-US" sz="2800" i="0" dirty="0" smtClean="0">
                <a:latin typeface="Times New Roman" pitchFamily="18" charset="0"/>
              </a:rPr>
              <a:t> </a:t>
            </a:r>
            <a:r>
              <a:rPr lang="en-US" sz="2800" i="0" dirty="0" err="1" smtClean="0">
                <a:latin typeface="Times New Roman" pitchFamily="18" charset="0"/>
              </a:rPr>
              <a:t>रखना</a:t>
            </a:r>
            <a:r>
              <a:rPr lang="en-US" sz="2800" i="0" dirty="0" smtClean="0">
                <a:latin typeface="Times New Roman" pitchFamily="18" charset="0"/>
              </a:rPr>
              <a:t> </a:t>
            </a:r>
            <a:r>
              <a:rPr lang="en-US" sz="2800" i="0" dirty="0" err="1" smtClean="0">
                <a:latin typeface="Times New Roman" pitchFamily="18" charset="0"/>
              </a:rPr>
              <a:t>है</a:t>
            </a:r>
            <a:r>
              <a:rPr lang="en-US" sz="2800" i="0" dirty="0" smtClean="0">
                <a:latin typeface="Times New Roman" pitchFamily="18" charset="0"/>
              </a:rPr>
              <a:t>?</a:t>
            </a:r>
            <a:endParaRPr lang="en-IN" sz="2800" i="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68324">
                                            <p:txEl>
                                              <p:pRg st="0" end="0"/>
                                            </p:txEl>
                                          </p:spTgt>
                                        </p:tgtEl>
                                        <p:attrNameLst>
                                          <p:attrName>style.visibility</p:attrName>
                                        </p:attrNameLst>
                                      </p:cBhvr>
                                      <p:to>
                                        <p:strVal val="visible"/>
                                      </p:to>
                                    </p:set>
                                    <p:animEffect transition="in" filter="wipe(up)">
                                      <p:cBhvr>
                                        <p:cTn id="7" dur="500"/>
                                        <p:tgtEl>
                                          <p:spTgt spid="568324">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68324">
                                            <p:txEl>
                                              <p:pRg st="1" end="1"/>
                                            </p:txEl>
                                          </p:spTgt>
                                        </p:tgtEl>
                                        <p:attrNameLst>
                                          <p:attrName>style.visibility</p:attrName>
                                        </p:attrNameLst>
                                      </p:cBhvr>
                                      <p:to>
                                        <p:strVal val="visible"/>
                                      </p:to>
                                    </p:set>
                                    <p:animEffect transition="in" filter="wipe(up)">
                                      <p:cBhvr>
                                        <p:cTn id="11" dur="500"/>
                                        <p:tgtEl>
                                          <p:spTgt spid="5683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2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ctrTitle"/>
          </p:nvPr>
        </p:nvSpPr>
        <p:spPr>
          <a:xfrm>
            <a:off x="685800" y="1044575"/>
            <a:ext cx="7772400" cy="1470025"/>
          </a:xfrm>
        </p:spPr>
        <p:txBody>
          <a:bodyPr/>
          <a:lstStyle/>
          <a:p>
            <a:pPr algn="ctr"/>
            <a:r>
              <a:rPr lang="en-US" sz="3600" dirty="0" err="1" smtClean="0"/>
              <a:t>याद</a:t>
            </a:r>
            <a:r>
              <a:rPr lang="en-US" sz="3600" dirty="0" smtClean="0"/>
              <a:t> </a:t>
            </a:r>
            <a:r>
              <a:rPr lang="en-US" sz="3600" dirty="0" err="1" smtClean="0"/>
              <a:t>कीजिये</a:t>
            </a:r>
            <a:r>
              <a:rPr lang="en-US" sz="3600" dirty="0" smtClean="0"/>
              <a:t>, </a:t>
            </a:r>
            <a:r>
              <a:rPr lang="en-US" sz="3600" dirty="0" err="1" smtClean="0"/>
              <a:t>हमें</a:t>
            </a:r>
            <a:r>
              <a:rPr lang="en-US" sz="3600" dirty="0" smtClean="0"/>
              <a:t> </a:t>
            </a:r>
            <a:r>
              <a:rPr lang="en-US" sz="3600" dirty="0" err="1" smtClean="0"/>
              <a:t>बताया</a:t>
            </a:r>
            <a:r>
              <a:rPr lang="en-US" sz="3600" dirty="0" smtClean="0"/>
              <a:t> </a:t>
            </a:r>
            <a:r>
              <a:rPr lang="en-US" sz="3600" dirty="0" err="1" smtClean="0"/>
              <a:t>जाता</a:t>
            </a:r>
            <a:r>
              <a:rPr lang="en-US" sz="3600" dirty="0" smtClean="0"/>
              <a:t> </a:t>
            </a:r>
            <a:r>
              <a:rPr lang="en-US" sz="3600" dirty="0" err="1" smtClean="0"/>
              <a:t>है</a:t>
            </a:r>
            <a:r>
              <a:rPr lang="en-US" sz="3600" dirty="0" smtClean="0"/>
              <a:t> </a:t>
            </a:r>
            <a:r>
              <a:rPr lang="en-US" sz="3600" dirty="0" err="1" smtClean="0"/>
              <a:t>कि</a:t>
            </a:r>
            <a:r>
              <a:rPr lang="en-US" sz="3600" dirty="0" smtClean="0"/>
              <a:t> </a:t>
            </a:r>
            <a:br>
              <a:rPr lang="en-US" sz="3600" dirty="0" smtClean="0"/>
            </a:br>
            <a:r>
              <a:rPr lang="en-US" sz="3600" dirty="0" smtClean="0"/>
              <a:t/>
            </a:r>
            <a:br>
              <a:rPr lang="en-US" sz="3600" dirty="0" smtClean="0"/>
            </a:br>
            <a:r>
              <a:rPr lang="en-US" sz="3600" dirty="0" smtClean="0">
                <a:solidFill>
                  <a:srgbClr val="FF9900"/>
                </a:solidFill>
              </a:rPr>
              <a:t>GDP </a:t>
            </a:r>
            <a:r>
              <a:rPr lang="en-US" sz="3600" dirty="0" err="1" smtClean="0">
                <a:solidFill>
                  <a:srgbClr val="FF9900"/>
                </a:solidFill>
              </a:rPr>
              <a:t>में</a:t>
            </a:r>
            <a:r>
              <a:rPr lang="en-US" sz="3600" dirty="0" smtClean="0">
                <a:solidFill>
                  <a:srgbClr val="FF9900"/>
                </a:solidFill>
              </a:rPr>
              <a:t> </a:t>
            </a:r>
            <a:r>
              <a:rPr lang="en-US" sz="3600" dirty="0" err="1" smtClean="0">
                <a:solidFill>
                  <a:srgbClr val="FF9900"/>
                </a:solidFill>
              </a:rPr>
              <a:t>बढत</a:t>
            </a:r>
            <a:r>
              <a:rPr lang="en-US" sz="3600" dirty="0" smtClean="0">
                <a:solidFill>
                  <a:srgbClr val="FF9900"/>
                </a:solidFill>
              </a:rPr>
              <a:t> </a:t>
            </a:r>
            <a:r>
              <a:rPr lang="en-US" sz="3600" dirty="0" err="1" smtClean="0">
                <a:solidFill>
                  <a:srgbClr val="FF9900"/>
                </a:solidFill>
              </a:rPr>
              <a:t>होने</a:t>
            </a:r>
            <a:r>
              <a:rPr lang="en-US" sz="3600" dirty="0" smtClean="0">
                <a:solidFill>
                  <a:srgbClr val="FF9900"/>
                </a:solidFill>
              </a:rPr>
              <a:t> </a:t>
            </a:r>
            <a:r>
              <a:rPr lang="en-US" sz="3600" dirty="0" err="1" smtClean="0">
                <a:solidFill>
                  <a:srgbClr val="FF9900"/>
                </a:solidFill>
              </a:rPr>
              <a:t>से</a:t>
            </a:r>
            <a:r>
              <a:rPr lang="en-US" sz="3600" dirty="0" smtClean="0">
                <a:solidFill>
                  <a:srgbClr val="FF9900"/>
                </a:solidFill>
              </a:rPr>
              <a:t> </a:t>
            </a:r>
            <a:r>
              <a:rPr lang="en-US" sz="3600" dirty="0" err="1" smtClean="0">
                <a:solidFill>
                  <a:srgbClr val="FF9900"/>
                </a:solidFill>
              </a:rPr>
              <a:t>इन</a:t>
            </a:r>
            <a:r>
              <a:rPr lang="en-US" sz="3600" dirty="0" smtClean="0">
                <a:solidFill>
                  <a:srgbClr val="FF9900"/>
                </a:solidFill>
              </a:rPr>
              <a:t> </a:t>
            </a:r>
            <a:r>
              <a:rPr lang="en-US" sz="3600" dirty="0" err="1" smtClean="0">
                <a:solidFill>
                  <a:srgbClr val="FF9900"/>
                </a:solidFill>
              </a:rPr>
              <a:t>सभी</a:t>
            </a:r>
            <a:r>
              <a:rPr lang="en-US" sz="3600" dirty="0" smtClean="0">
                <a:solidFill>
                  <a:srgbClr val="FF9900"/>
                </a:solidFill>
              </a:rPr>
              <a:t> </a:t>
            </a:r>
            <a:r>
              <a:rPr lang="en-US" sz="3600" dirty="0" err="1" smtClean="0">
                <a:solidFill>
                  <a:srgbClr val="FF9900"/>
                </a:solidFill>
              </a:rPr>
              <a:t>का</a:t>
            </a:r>
            <a:r>
              <a:rPr lang="en-US" sz="3600" dirty="0" smtClean="0">
                <a:solidFill>
                  <a:srgbClr val="FF9900"/>
                </a:solidFill>
              </a:rPr>
              <a:t> – </a:t>
            </a:r>
            <a:r>
              <a:rPr lang="en-US" sz="3600" dirty="0" err="1" smtClean="0">
                <a:solidFill>
                  <a:srgbClr val="FF9900"/>
                </a:solidFill>
              </a:rPr>
              <a:t>गरीबी</a:t>
            </a:r>
            <a:r>
              <a:rPr lang="en-US" sz="3600" dirty="0" smtClean="0">
                <a:solidFill>
                  <a:srgbClr val="FF9900"/>
                </a:solidFill>
              </a:rPr>
              <a:t>, </a:t>
            </a:r>
            <a:r>
              <a:rPr lang="en-US" sz="3600" dirty="0" err="1" smtClean="0">
                <a:solidFill>
                  <a:srgbClr val="FF9900"/>
                </a:solidFill>
              </a:rPr>
              <a:t>भुखमरी</a:t>
            </a:r>
            <a:r>
              <a:rPr lang="en-US" sz="3600" dirty="0" smtClean="0">
                <a:solidFill>
                  <a:srgbClr val="FF9900"/>
                </a:solidFill>
              </a:rPr>
              <a:t>, </a:t>
            </a:r>
            <a:r>
              <a:rPr lang="en-US" sz="3600" dirty="0" err="1" smtClean="0">
                <a:solidFill>
                  <a:srgbClr val="FF9900"/>
                </a:solidFill>
              </a:rPr>
              <a:t>नौकरियाँ</a:t>
            </a:r>
            <a:r>
              <a:rPr lang="en-US" sz="3600" dirty="0" smtClean="0">
                <a:solidFill>
                  <a:srgbClr val="FF9900"/>
                </a:solidFill>
              </a:rPr>
              <a:t> </a:t>
            </a:r>
            <a:r>
              <a:rPr lang="en-US" sz="3600" dirty="0" err="1" smtClean="0">
                <a:solidFill>
                  <a:srgbClr val="FF9900"/>
                </a:solidFill>
              </a:rPr>
              <a:t>का</a:t>
            </a:r>
            <a:r>
              <a:rPr lang="en-US" sz="3600" dirty="0" smtClean="0">
                <a:solidFill>
                  <a:srgbClr val="FF9900"/>
                </a:solidFill>
              </a:rPr>
              <a:t> </a:t>
            </a:r>
            <a:r>
              <a:rPr lang="en-US" sz="3600" dirty="0" err="1" smtClean="0">
                <a:solidFill>
                  <a:srgbClr val="FF9900"/>
                </a:solidFill>
              </a:rPr>
              <a:t>निदान</a:t>
            </a:r>
            <a:r>
              <a:rPr lang="en-US" sz="3600" dirty="0" smtClean="0">
                <a:solidFill>
                  <a:srgbClr val="FF9900"/>
                </a:solidFill>
              </a:rPr>
              <a:t> </a:t>
            </a:r>
            <a:r>
              <a:rPr lang="en-US" sz="3600" dirty="0" err="1" smtClean="0">
                <a:solidFill>
                  <a:srgbClr val="FF9900"/>
                </a:solidFill>
              </a:rPr>
              <a:t>है</a:t>
            </a:r>
            <a:endParaRPr lang="en-IN" sz="3600" dirty="0" smtClean="0">
              <a:solidFill>
                <a:srgbClr val="FF9900"/>
              </a:solidFill>
            </a:endParaRPr>
          </a:p>
        </p:txBody>
      </p:sp>
      <p:sp>
        <p:nvSpPr>
          <p:cNvPr id="38915" name="Rectangle 5"/>
          <p:cNvSpPr>
            <a:spLocks noGrp="1" noChangeArrowheads="1"/>
          </p:cNvSpPr>
          <p:nvPr>
            <p:ph type="subTitle" idx="1"/>
          </p:nvPr>
        </p:nvSpPr>
        <p:spPr>
          <a:xfrm>
            <a:off x="685800" y="3124200"/>
            <a:ext cx="7848600" cy="1752600"/>
          </a:xfrm>
        </p:spPr>
        <p:txBody>
          <a:bodyPr/>
          <a:lstStyle/>
          <a:p>
            <a:pPr lvl="1" eaLnBrk="1" hangingPunct="1">
              <a:buFont typeface="Wingdings" pitchFamily="2" charset="2"/>
              <a:buChar char="n"/>
            </a:pPr>
            <a:r>
              <a:rPr lang="en-US" sz="2800" dirty="0" smtClean="0"/>
              <a:t>‘Enlarge the pie’ so that we can have more for the poor</a:t>
            </a:r>
          </a:p>
          <a:p>
            <a:pPr lvl="1" eaLnBrk="1" hangingPunct="1"/>
            <a:r>
              <a:rPr lang="en-US" sz="2800" dirty="0" err="1" smtClean="0"/>
              <a:t>कुल</a:t>
            </a:r>
            <a:r>
              <a:rPr lang="en-US" sz="2800" dirty="0" smtClean="0"/>
              <a:t> </a:t>
            </a:r>
            <a:r>
              <a:rPr lang="en-US" sz="2800" dirty="0" err="1" smtClean="0"/>
              <a:t>कोष</a:t>
            </a:r>
            <a:r>
              <a:rPr lang="en-US" sz="2800" dirty="0" smtClean="0"/>
              <a:t> </a:t>
            </a:r>
            <a:r>
              <a:rPr lang="en-US" sz="2800" dirty="0" err="1" smtClean="0"/>
              <a:t>बढाओ</a:t>
            </a:r>
            <a:r>
              <a:rPr lang="en-US" sz="2800" dirty="0" smtClean="0"/>
              <a:t>, </a:t>
            </a:r>
            <a:r>
              <a:rPr lang="en-US" sz="2800" dirty="0" err="1" smtClean="0"/>
              <a:t>तभी</a:t>
            </a:r>
            <a:r>
              <a:rPr lang="en-US" sz="2800" dirty="0" smtClean="0"/>
              <a:t> </a:t>
            </a:r>
            <a:r>
              <a:rPr lang="en-US" sz="2800" dirty="0" err="1" smtClean="0"/>
              <a:t>तो</a:t>
            </a:r>
            <a:r>
              <a:rPr lang="en-US" sz="2800" dirty="0" smtClean="0"/>
              <a:t> </a:t>
            </a:r>
            <a:r>
              <a:rPr lang="en-US" sz="2800" dirty="0" err="1" smtClean="0"/>
              <a:t>गरीबों</a:t>
            </a:r>
            <a:r>
              <a:rPr lang="en-US" sz="2800" dirty="0" smtClean="0"/>
              <a:t> </a:t>
            </a:r>
            <a:r>
              <a:rPr lang="en-US" sz="2800" dirty="0" err="1" smtClean="0"/>
              <a:t>के</a:t>
            </a:r>
            <a:r>
              <a:rPr lang="en-US" sz="2800" dirty="0" smtClean="0"/>
              <a:t> </a:t>
            </a:r>
            <a:r>
              <a:rPr lang="en-US" sz="2800" dirty="0" err="1" smtClean="0"/>
              <a:t>लिये</a:t>
            </a:r>
            <a:r>
              <a:rPr lang="en-US" sz="2800" dirty="0" smtClean="0"/>
              <a:t> </a:t>
            </a:r>
            <a:r>
              <a:rPr lang="en-US" sz="2800" dirty="0" err="1" smtClean="0"/>
              <a:t>भी</a:t>
            </a:r>
            <a:r>
              <a:rPr lang="en-US" sz="2800" dirty="0" smtClean="0"/>
              <a:t> </a:t>
            </a:r>
            <a:r>
              <a:rPr lang="en-US" sz="2800" dirty="0" err="1" smtClean="0"/>
              <a:t>होगा</a:t>
            </a:r>
            <a:endParaRPr lang="en-US" sz="2800" dirty="0" smtClean="0"/>
          </a:p>
          <a:p>
            <a:pPr lvl="1" eaLnBrk="1" hangingPunct="1">
              <a:buFont typeface="Wingdings" pitchFamily="2" charset="2"/>
              <a:buChar char="n"/>
            </a:pPr>
            <a:r>
              <a:rPr lang="en-US" sz="2800" dirty="0" smtClean="0"/>
              <a:t> ‘Wealth shall trickle down’ </a:t>
            </a:r>
          </a:p>
          <a:p>
            <a:pPr lvl="1" eaLnBrk="1" hangingPunct="1"/>
            <a:r>
              <a:rPr lang="en-US" sz="2800" dirty="0" err="1" smtClean="0"/>
              <a:t>बहुतायत</a:t>
            </a:r>
            <a:r>
              <a:rPr lang="en-US" sz="2800" dirty="0" smtClean="0"/>
              <a:t> </a:t>
            </a:r>
            <a:r>
              <a:rPr lang="en-US" sz="2800" dirty="0" err="1" smtClean="0"/>
              <a:t>होने</a:t>
            </a:r>
            <a:r>
              <a:rPr lang="en-US" sz="2800" dirty="0" smtClean="0"/>
              <a:t> </a:t>
            </a:r>
            <a:r>
              <a:rPr lang="en-US" sz="2800" dirty="0" err="1" smtClean="0"/>
              <a:t>से</a:t>
            </a:r>
            <a:r>
              <a:rPr lang="en-US" sz="2800" dirty="0" smtClean="0"/>
              <a:t> </a:t>
            </a:r>
            <a:r>
              <a:rPr lang="en-US" sz="2800" dirty="0" err="1" smtClean="0"/>
              <a:t>अपने</a:t>
            </a:r>
            <a:r>
              <a:rPr lang="en-US" sz="2800" dirty="0" smtClean="0"/>
              <a:t> </a:t>
            </a:r>
            <a:r>
              <a:rPr lang="en-US" sz="2800" dirty="0" err="1" smtClean="0"/>
              <a:t>आप</a:t>
            </a:r>
            <a:r>
              <a:rPr lang="en-US" sz="2800" dirty="0" smtClean="0"/>
              <a:t> </a:t>
            </a:r>
            <a:r>
              <a:rPr lang="en-US" sz="2800" dirty="0" err="1" smtClean="0"/>
              <a:t>ही</a:t>
            </a:r>
            <a:r>
              <a:rPr lang="en-US" sz="2800" dirty="0" smtClean="0"/>
              <a:t> </a:t>
            </a:r>
            <a:r>
              <a:rPr lang="en-US" sz="2800" dirty="0" err="1" smtClean="0"/>
              <a:t>वन्चितों</a:t>
            </a:r>
            <a:r>
              <a:rPr lang="en-US" sz="2800" dirty="0" smtClean="0"/>
              <a:t> </a:t>
            </a:r>
            <a:r>
              <a:rPr lang="en-US" sz="2800" dirty="0" err="1" smtClean="0"/>
              <a:t>तक</a:t>
            </a:r>
            <a:r>
              <a:rPr lang="en-US" sz="2800" dirty="0" smtClean="0"/>
              <a:t> </a:t>
            </a:r>
            <a:r>
              <a:rPr lang="en-US" sz="2800" dirty="0" err="1" smtClean="0"/>
              <a:t>पहुँचेगा</a:t>
            </a:r>
            <a:endParaRPr lang="en-US" sz="2800" dirty="0" smtClean="0"/>
          </a:p>
          <a:p>
            <a:endParaRPr lang="en-IN"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3400" y="304800"/>
            <a:ext cx="8153400" cy="914400"/>
          </a:xfrm>
        </p:spPr>
        <p:txBody>
          <a:bodyPr/>
          <a:lstStyle/>
          <a:p>
            <a:r>
              <a:rPr lang="en-US" sz="3600" dirty="0" smtClean="0"/>
              <a:t>GDP </a:t>
            </a:r>
            <a:r>
              <a:rPr lang="en-US" sz="3600" dirty="0" err="1" smtClean="0"/>
              <a:t>अपने</a:t>
            </a:r>
            <a:r>
              <a:rPr lang="en-US" sz="3600" dirty="0" smtClean="0"/>
              <a:t> </a:t>
            </a:r>
            <a:r>
              <a:rPr lang="en-US" sz="3600" dirty="0" err="1" smtClean="0"/>
              <a:t>आप</a:t>
            </a:r>
            <a:r>
              <a:rPr lang="en-US" sz="3600" dirty="0" smtClean="0"/>
              <a:t> </a:t>
            </a:r>
            <a:r>
              <a:rPr lang="en-US" sz="3600" dirty="0" err="1" smtClean="0"/>
              <a:t>में</a:t>
            </a:r>
            <a:r>
              <a:rPr lang="en-US" sz="3600" dirty="0" smtClean="0"/>
              <a:t> </a:t>
            </a:r>
            <a:r>
              <a:rPr lang="en-US" sz="3600" dirty="0" err="1" smtClean="0"/>
              <a:t>एक</a:t>
            </a:r>
            <a:r>
              <a:rPr lang="en-US" sz="3600" dirty="0" smtClean="0"/>
              <a:t> </a:t>
            </a:r>
            <a:r>
              <a:rPr lang="en-US" sz="3600" dirty="0" err="1" smtClean="0"/>
              <a:t>बहुत</a:t>
            </a:r>
            <a:r>
              <a:rPr lang="en-US" sz="3600" dirty="0" smtClean="0"/>
              <a:t> </a:t>
            </a:r>
            <a:r>
              <a:rPr lang="en-US" sz="3600" dirty="0" err="1" smtClean="0"/>
              <a:t>ही</a:t>
            </a:r>
            <a:r>
              <a:rPr lang="en-US" sz="3600" dirty="0" smtClean="0"/>
              <a:t> </a:t>
            </a:r>
            <a:r>
              <a:rPr lang="en-US" sz="3600" dirty="0" err="1" smtClean="0"/>
              <a:t>अधूरा</a:t>
            </a:r>
            <a:r>
              <a:rPr lang="en-US" sz="3600" dirty="0" smtClean="0"/>
              <a:t> </a:t>
            </a:r>
            <a:r>
              <a:rPr lang="en-US" sz="3600" dirty="0" err="1" smtClean="0"/>
              <a:t>और</a:t>
            </a:r>
            <a:r>
              <a:rPr lang="en-US" sz="3600" dirty="0" smtClean="0"/>
              <a:t> </a:t>
            </a:r>
            <a:r>
              <a:rPr lang="en-US" sz="3600" dirty="0" err="1" smtClean="0"/>
              <a:t>अपर्याप्त</a:t>
            </a:r>
            <a:r>
              <a:rPr lang="en-US" sz="3600" dirty="0" smtClean="0"/>
              <a:t> </a:t>
            </a:r>
            <a:r>
              <a:rPr lang="en-US" sz="3600" dirty="0" err="1" smtClean="0"/>
              <a:t>माप</a:t>
            </a:r>
            <a:r>
              <a:rPr lang="en-US" sz="3600" dirty="0" smtClean="0"/>
              <a:t> </a:t>
            </a:r>
            <a:r>
              <a:rPr lang="en-US" sz="3600" dirty="0" err="1" smtClean="0"/>
              <a:t>है</a:t>
            </a:r>
            <a:r>
              <a:rPr lang="en-US" sz="3600" dirty="0" smtClean="0"/>
              <a:t>…</a:t>
            </a:r>
            <a:endParaRPr lang="en-US" sz="3600" dirty="0"/>
          </a:p>
        </p:txBody>
      </p:sp>
      <p:sp>
        <p:nvSpPr>
          <p:cNvPr id="10" name="Content Placeholder 9"/>
          <p:cNvSpPr>
            <a:spLocks noGrp="1"/>
          </p:cNvSpPr>
          <p:nvPr>
            <p:ph idx="1"/>
          </p:nvPr>
        </p:nvSpPr>
        <p:spPr/>
        <p:txBody>
          <a:bodyPr/>
          <a:lstStyle/>
          <a:p>
            <a:r>
              <a:rPr lang="en-US" sz="2200" dirty="0" smtClean="0"/>
              <a:t>GDP </a:t>
            </a:r>
            <a:r>
              <a:rPr lang="en-US" sz="2200" dirty="0" err="1" smtClean="0"/>
              <a:t>की</a:t>
            </a:r>
            <a:r>
              <a:rPr lang="en-US" sz="2200" dirty="0" smtClean="0"/>
              <a:t> </a:t>
            </a:r>
            <a:r>
              <a:rPr lang="en-US" sz="2200" dirty="0" err="1" smtClean="0"/>
              <a:t>गिनती</a:t>
            </a:r>
            <a:r>
              <a:rPr lang="en-US" sz="2200" dirty="0" smtClean="0"/>
              <a:t> </a:t>
            </a:r>
            <a:r>
              <a:rPr lang="en-US" sz="2200" dirty="0" err="1" smtClean="0"/>
              <a:t>मे</a:t>
            </a:r>
            <a:r>
              <a:rPr lang="en-US" sz="2200" dirty="0" smtClean="0"/>
              <a:t> </a:t>
            </a:r>
            <a:r>
              <a:rPr lang="en-US" sz="2200" dirty="0" err="1" smtClean="0"/>
              <a:t>कई</a:t>
            </a:r>
            <a:r>
              <a:rPr lang="en-US" sz="2200" dirty="0" smtClean="0"/>
              <a:t> </a:t>
            </a:r>
            <a:r>
              <a:rPr lang="en-US" sz="2200" dirty="0" err="1" smtClean="0"/>
              <a:t>ज़रूरी</a:t>
            </a:r>
            <a:r>
              <a:rPr lang="en-US" sz="2200" dirty="0" smtClean="0"/>
              <a:t> </a:t>
            </a:r>
            <a:r>
              <a:rPr lang="en-US" sz="2200" dirty="0" err="1" smtClean="0"/>
              <a:t>चीज़े</a:t>
            </a:r>
            <a:r>
              <a:rPr lang="en-US" sz="2200" dirty="0" smtClean="0"/>
              <a:t> </a:t>
            </a:r>
            <a:r>
              <a:rPr lang="en-US" sz="2200" dirty="0" err="1" smtClean="0"/>
              <a:t>गायब</a:t>
            </a:r>
            <a:r>
              <a:rPr lang="en-US" sz="2200" dirty="0" smtClean="0"/>
              <a:t> </a:t>
            </a:r>
            <a:r>
              <a:rPr lang="en-US" sz="2200" dirty="0" err="1" smtClean="0"/>
              <a:t>और</a:t>
            </a:r>
            <a:r>
              <a:rPr lang="en-US" sz="2200" dirty="0" smtClean="0"/>
              <a:t> </a:t>
            </a:r>
            <a:r>
              <a:rPr lang="en-US" sz="2200" dirty="0" err="1" smtClean="0"/>
              <a:t>गैर-ज़रूरी</a:t>
            </a:r>
            <a:r>
              <a:rPr lang="en-US" sz="2200" dirty="0" smtClean="0"/>
              <a:t> </a:t>
            </a:r>
            <a:r>
              <a:rPr lang="en-US" sz="2200" dirty="0" err="1" smtClean="0"/>
              <a:t>चीज़े</a:t>
            </a:r>
            <a:r>
              <a:rPr lang="en-US" sz="2200" dirty="0" smtClean="0"/>
              <a:t> </a:t>
            </a:r>
            <a:r>
              <a:rPr lang="en-US" sz="2200" dirty="0" err="1" smtClean="0"/>
              <a:t>शामिल</a:t>
            </a:r>
            <a:endParaRPr lang="en-US" sz="2200" dirty="0" smtClean="0"/>
          </a:p>
          <a:p>
            <a:pPr lvl="1"/>
            <a:r>
              <a:rPr lang="en-US" sz="1900" dirty="0" err="1" smtClean="0"/>
              <a:t>जैसे</a:t>
            </a:r>
            <a:r>
              <a:rPr lang="en-US" sz="1900" dirty="0" smtClean="0"/>
              <a:t> </a:t>
            </a:r>
            <a:r>
              <a:rPr lang="en-US" sz="1900" dirty="0" err="1" smtClean="0"/>
              <a:t>कि</a:t>
            </a:r>
            <a:r>
              <a:rPr lang="en-US" sz="1900" dirty="0" smtClean="0"/>
              <a:t> </a:t>
            </a:r>
            <a:r>
              <a:rPr lang="en-US" sz="1900" dirty="0" err="1" smtClean="0"/>
              <a:t>घर</a:t>
            </a:r>
            <a:r>
              <a:rPr lang="en-US" sz="1900" dirty="0" smtClean="0"/>
              <a:t> </a:t>
            </a:r>
            <a:r>
              <a:rPr lang="en-US" sz="1900" dirty="0" err="1" smtClean="0"/>
              <a:t>में</a:t>
            </a:r>
            <a:r>
              <a:rPr lang="en-US" sz="1900" dirty="0" smtClean="0"/>
              <a:t> </a:t>
            </a:r>
            <a:r>
              <a:rPr lang="en-US" sz="1900" dirty="0" err="1" smtClean="0"/>
              <a:t>महिलाओं</a:t>
            </a:r>
            <a:r>
              <a:rPr lang="en-US" sz="1900" dirty="0" smtClean="0"/>
              <a:t> </a:t>
            </a:r>
            <a:r>
              <a:rPr lang="en-US" sz="1900" dirty="0" err="1" smtClean="0"/>
              <a:t>का</a:t>
            </a:r>
            <a:r>
              <a:rPr lang="en-US" sz="1900" dirty="0" smtClean="0"/>
              <a:t> </a:t>
            </a:r>
            <a:r>
              <a:rPr lang="en-US" sz="1900" dirty="0" err="1" smtClean="0"/>
              <a:t>काम</a:t>
            </a:r>
            <a:r>
              <a:rPr lang="en-US" sz="1900" dirty="0" smtClean="0"/>
              <a:t>, </a:t>
            </a:r>
            <a:r>
              <a:rPr lang="en-US" sz="1900" dirty="0" err="1" smtClean="0"/>
              <a:t>या</a:t>
            </a:r>
            <a:r>
              <a:rPr lang="en-US" sz="1900" dirty="0" smtClean="0"/>
              <a:t> </a:t>
            </a:r>
            <a:r>
              <a:rPr lang="en-US" sz="1900" dirty="0" err="1" smtClean="0"/>
              <a:t>कोई</a:t>
            </a:r>
            <a:r>
              <a:rPr lang="en-US" sz="1900" dirty="0" smtClean="0"/>
              <a:t> </a:t>
            </a:r>
            <a:r>
              <a:rPr lang="en-US" sz="1900" dirty="0" err="1" smtClean="0"/>
              <a:t>भी</a:t>
            </a:r>
            <a:r>
              <a:rPr lang="en-US" sz="1900" dirty="0" smtClean="0"/>
              <a:t> </a:t>
            </a:r>
            <a:r>
              <a:rPr lang="en-US" sz="1900" dirty="0" err="1" smtClean="0"/>
              <a:t>काम</a:t>
            </a:r>
            <a:r>
              <a:rPr lang="en-US" sz="1900" dirty="0" smtClean="0"/>
              <a:t> </a:t>
            </a:r>
            <a:r>
              <a:rPr lang="en-US" sz="1900" dirty="0" err="1" smtClean="0"/>
              <a:t>जो</a:t>
            </a:r>
            <a:r>
              <a:rPr lang="en-US" sz="1900" dirty="0" smtClean="0"/>
              <a:t> </a:t>
            </a:r>
            <a:r>
              <a:rPr lang="en-US" sz="1900" dirty="0" err="1" smtClean="0"/>
              <a:t>बाज़ार</a:t>
            </a:r>
            <a:r>
              <a:rPr lang="en-US" sz="1900" dirty="0" smtClean="0"/>
              <a:t> </a:t>
            </a:r>
            <a:r>
              <a:rPr lang="en-US" sz="1900" dirty="0" err="1" smtClean="0"/>
              <a:t>आधारित</a:t>
            </a:r>
            <a:r>
              <a:rPr lang="en-US" sz="1900" dirty="0" smtClean="0"/>
              <a:t> </a:t>
            </a:r>
            <a:r>
              <a:rPr lang="en-US" sz="1900" dirty="0" err="1" smtClean="0"/>
              <a:t>विनिमय</a:t>
            </a:r>
            <a:r>
              <a:rPr lang="en-US" sz="1900" dirty="0" smtClean="0"/>
              <a:t> </a:t>
            </a:r>
            <a:r>
              <a:rPr lang="en-US" sz="1900" dirty="0" err="1" smtClean="0"/>
              <a:t>के</a:t>
            </a:r>
            <a:r>
              <a:rPr lang="en-US" sz="1900" dirty="0" smtClean="0"/>
              <a:t> </a:t>
            </a:r>
            <a:r>
              <a:rPr lang="en-US" sz="1900" dirty="0" err="1" smtClean="0"/>
              <a:t>द्वारा</a:t>
            </a:r>
            <a:r>
              <a:rPr lang="en-US" sz="1900" dirty="0" smtClean="0"/>
              <a:t> </a:t>
            </a:r>
            <a:r>
              <a:rPr lang="en-US" sz="1900" dirty="0" err="1" smtClean="0"/>
              <a:t>ना</a:t>
            </a:r>
            <a:r>
              <a:rPr lang="en-US" sz="1900" dirty="0" smtClean="0"/>
              <a:t> </a:t>
            </a:r>
            <a:r>
              <a:rPr lang="en-US" sz="1900" dirty="0" err="1" smtClean="0"/>
              <a:t>हो</a:t>
            </a:r>
            <a:r>
              <a:rPr lang="en-US" sz="1900" dirty="0" smtClean="0"/>
              <a:t> </a:t>
            </a:r>
            <a:r>
              <a:rPr lang="en-US" sz="1900" dirty="0" err="1" smtClean="0"/>
              <a:t>इस</a:t>
            </a:r>
            <a:r>
              <a:rPr lang="en-US" sz="1900" dirty="0" smtClean="0"/>
              <a:t> </a:t>
            </a:r>
            <a:r>
              <a:rPr lang="en-US" sz="1900" dirty="0" err="1" smtClean="0"/>
              <a:t>गिनती</a:t>
            </a:r>
            <a:r>
              <a:rPr lang="en-US" sz="1900" dirty="0" smtClean="0"/>
              <a:t> </a:t>
            </a:r>
            <a:r>
              <a:rPr lang="en-US" sz="1900" dirty="0" err="1" smtClean="0"/>
              <a:t>से</a:t>
            </a:r>
            <a:r>
              <a:rPr lang="en-US" sz="1900" dirty="0" smtClean="0"/>
              <a:t> </a:t>
            </a:r>
            <a:r>
              <a:rPr lang="en-US" sz="1900" dirty="0" err="1" smtClean="0"/>
              <a:t>बाहर</a:t>
            </a:r>
            <a:endParaRPr lang="en-US" sz="1900" dirty="0" smtClean="0"/>
          </a:p>
          <a:p>
            <a:pPr lvl="1"/>
            <a:r>
              <a:rPr lang="en-US" sz="1900" dirty="0" err="1" smtClean="0"/>
              <a:t>सैन्य</a:t>
            </a:r>
            <a:r>
              <a:rPr lang="en-US" sz="1900" dirty="0" smtClean="0"/>
              <a:t>, </a:t>
            </a:r>
            <a:r>
              <a:rPr lang="en-US" sz="1900" dirty="0" err="1" smtClean="0"/>
              <a:t>पुलीस</a:t>
            </a:r>
            <a:r>
              <a:rPr lang="en-US" sz="1900" dirty="0" smtClean="0"/>
              <a:t>, </a:t>
            </a:r>
            <a:r>
              <a:rPr lang="en-US" sz="1900" dirty="0" err="1" smtClean="0"/>
              <a:t>आपादा</a:t>
            </a:r>
            <a:r>
              <a:rPr lang="en-US" sz="1900" dirty="0" smtClean="0"/>
              <a:t>, </a:t>
            </a:r>
            <a:r>
              <a:rPr lang="en-US" sz="1900" dirty="0" err="1" smtClean="0"/>
              <a:t>प्रदूषण</a:t>
            </a:r>
            <a:r>
              <a:rPr lang="en-US" sz="1900" dirty="0" smtClean="0"/>
              <a:t> </a:t>
            </a:r>
            <a:r>
              <a:rPr lang="en-US" sz="1900" dirty="0" err="1" smtClean="0"/>
              <a:t>निवारण</a:t>
            </a:r>
            <a:r>
              <a:rPr lang="en-US" sz="1900" dirty="0" smtClean="0"/>
              <a:t> </a:t>
            </a:r>
            <a:r>
              <a:rPr lang="en-US" sz="1900" dirty="0" err="1" smtClean="0"/>
              <a:t>इत्यादि</a:t>
            </a:r>
            <a:r>
              <a:rPr lang="en-US" sz="1900" dirty="0" smtClean="0"/>
              <a:t> </a:t>
            </a:r>
            <a:r>
              <a:rPr lang="en-US" sz="1900" dirty="0" err="1" smtClean="0"/>
              <a:t>शामिल</a:t>
            </a:r>
            <a:endParaRPr lang="en-US" sz="1900" dirty="0" smtClean="0"/>
          </a:p>
          <a:p>
            <a:r>
              <a:rPr lang="en-US" sz="2200" dirty="0" err="1" smtClean="0"/>
              <a:t>यह</a:t>
            </a:r>
            <a:r>
              <a:rPr lang="en-US" sz="2200" dirty="0" smtClean="0"/>
              <a:t> </a:t>
            </a:r>
            <a:r>
              <a:rPr lang="en-US" sz="2200" dirty="0" err="1" smtClean="0"/>
              <a:t>एक</a:t>
            </a:r>
            <a:r>
              <a:rPr lang="en-US" sz="2200" dirty="0" smtClean="0"/>
              <a:t> </a:t>
            </a:r>
            <a:r>
              <a:rPr lang="en-US" sz="2200" dirty="0" err="1" smtClean="0"/>
              <a:t>औसत</a:t>
            </a:r>
            <a:r>
              <a:rPr lang="en-US" sz="2200" dirty="0" smtClean="0"/>
              <a:t> </a:t>
            </a:r>
            <a:r>
              <a:rPr lang="en-US" sz="2200" dirty="0" err="1" smtClean="0"/>
              <a:t>संख्या</a:t>
            </a:r>
            <a:r>
              <a:rPr lang="en-US" sz="2200" dirty="0" smtClean="0"/>
              <a:t> </a:t>
            </a:r>
            <a:r>
              <a:rPr lang="en-US" sz="2200" dirty="0" err="1" smtClean="0"/>
              <a:t>है</a:t>
            </a:r>
            <a:r>
              <a:rPr lang="en-US" sz="2200" dirty="0" smtClean="0"/>
              <a:t> – </a:t>
            </a:r>
            <a:r>
              <a:rPr lang="en-US" sz="2200" dirty="0" err="1" smtClean="0"/>
              <a:t>गैर</a:t>
            </a:r>
            <a:r>
              <a:rPr lang="en-US" sz="2200" dirty="0" smtClean="0"/>
              <a:t> </a:t>
            </a:r>
            <a:r>
              <a:rPr lang="en-US" sz="2200" dirty="0" err="1" smtClean="0"/>
              <a:t>बराबरी</a:t>
            </a:r>
            <a:r>
              <a:rPr lang="en-US" sz="2200" dirty="0" smtClean="0"/>
              <a:t> </a:t>
            </a:r>
            <a:r>
              <a:rPr lang="en-US" sz="2200" dirty="0" err="1" smtClean="0"/>
              <a:t>को</a:t>
            </a:r>
            <a:r>
              <a:rPr lang="en-US" sz="2200" dirty="0" smtClean="0"/>
              <a:t> </a:t>
            </a:r>
            <a:r>
              <a:rPr lang="en-US" sz="2200" dirty="0" err="1" smtClean="0"/>
              <a:t>पूरी</a:t>
            </a:r>
            <a:r>
              <a:rPr lang="en-US" sz="2200" dirty="0" smtClean="0"/>
              <a:t> </a:t>
            </a:r>
            <a:r>
              <a:rPr lang="en-US" sz="2200" dirty="0" err="1" smtClean="0"/>
              <a:t>तरह</a:t>
            </a:r>
            <a:r>
              <a:rPr lang="en-US" sz="2200" dirty="0" smtClean="0"/>
              <a:t> </a:t>
            </a:r>
            <a:r>
              <a:rPr lang="en-US" sz="2200" dirty="0" err="1" smtClean="0"/>
              <a:t>छुपा</a:t>
            </a:r>
            <a:r>
              <a:rPr lang="en-US" sz="2200" dirty="0" smtClean="0"/>
              <a:t> </a:t>
            </a:r>
            <a:r>
              <a:rPr lang="en-US" sz="2200" dirty="0" err="1" smtClean="0"/>
              <a:t>देती</a:t>
            </a:r>
            <a:r>
              <a:rPr lang="en-US" sz="2200" dirty="0" smtClean="0"/>
              <a:t> </a:t>
            </a:r>
            <a:r>
              <a:rPr lang="en-US" sz="2200" dirty="0" err="1" smtClean="0"/>
              <a:t>है</a:t>
            </a:r>
            <a:endParaRPr lang="en-US" sz="2200" dirty="0" smtClean="0"/>
          </a:p>
          <a:p>
            <a:r>
              <a:rPr lang="en-US" sz="2200" dirty="0" err="1" smtClean="0"/>
              <a:t>कुल</a:t>
            </a:r>
            <a:r>
              <a:rPr lang="en-US" sz="2200" dirty="0" smtClean="0"/>
              <a:t> </a:t>
            </a:r>
            <a:r>
              <a:rPr lang="en-US" sz="2200" dirty="0" err="1" smtClean="0"/>
              <a:t>उत्पादन</a:t>
            </a:r>
            <a:r>
              <a:rPr lang="en-US" sz="2200" dirty="0" smtClean="0"/>
              <a:t> </a:t>
            </a:r>
            <a:r>
              <a:rPr lang="en-US" sz="2200" dirty="0" err="1" smtClean="0"/>
              <a:t>का</a:t>
            </a:r>
            <a:r>
              <a:rPr lang="en-US" sz="2200" dirty="0" smtClean="0"/>
              <a:t> </a:t>
            </a:r>
            <a:r>
              <a:rPr lang="en-US" sz="2200" dirty="0" err="1" smtClean="0"/>
              <a:t>एक</a:t>
            </a:r>
            <a:r>
              <a:rPr lang="en-US" sz="2200" dirty="0" smtClean="0"/>
              <a:t> </a:t>
            </a:r>
            <a:r>
              <a:rPr lang="en-US" sz="2200" dirty="0" err="1" smtClean="0"/>
              <a:t>आंकलन</a:t>
            </a:r>
            <a:r>
              <a:rPr lang="en-US" sz="2200" dirty="0" smtClean="0"/>
              <a:t> </a:t>
            </a:r>
            <a:r>
              <a:rPr lang="en-US" sz="2200" dirty="0" err="1" smtClean="0"/>
              <a:t>है</a:t>
            </a:r>
            <a:r>
              <a:rPr lang="en-US" sz="2200" dirty="0" smtClean="0"/>
              <a:t> – </a:t>
            </a:r>
            <a:r>
              <a:rPr lang="en-US" sz="2200" dirty="0" err="1" smtClean="0"/>
              <a:t>पर</a:t>
            </a:r>
            <a:r>
              <a:rPr lang="en-US" sz="2200" dirty="0" smtClean="0"/>
              <a:t> </a:t>
            </a:r>
            <a:r>
              <a:rPr lang="en-US" sz="2200" dirty="0" err="1" smtClean="0"/>
              <a:t>क्या</a:t>
            </a:r>
            <a:r>
              <a:rPr lang="en-US" sz="2200" dirty="0" smtClean="0"/>
              <a:t> </a:t>
            </a:r>
            <a:r>
              <a:rPr lang="en-US" sz="2200" dirty="0" err="1" smtClean="0"/>
              <a:t>जो</a:t>
            </a:r>
            <a:r>
              <a:rPr lang="en-US" sz="2200" dirty="0" smtClean="0"/>
              <a:t> </a:t>
            </a:r>
            <a:r>
              <a:rPr lang="en-US" sz="2200" dirty="0" err="1" smtClean="0"/>
              <a:t>वस्तुएँ</a:t>
            </a:r>
            <a:r>
              <a:rPr lang="en-US" sz="2200" dirty="0" smtClean="0"/>
              <a:t> </a:t>
            </a:r>
            <a:r>
              <a:rPr lang="en-US" sz="2200" dirty="0" err="1" smtClean="0"/>
              <a:t>उत्पादित</a:t>
            </a:r>
            <a:r>
              <a:rPr lang="en-US" sz="2200" dirty="0" smtClean="0"/>
              <a:t> </a:t>
            </a:r>
            <a:r>
              <a:rPr lang="en-US" sz="2200" dirty="0" err="1" smtClean="0"/>
              <a:t>करी</a:t>
            </a:r>
            <a:r>
              <a:rPr lang="en-US" sz="2200" dirty="0" smtClean="0"/>
              <a:t> </a:t>
            </a:r>
            <a:r>
              <a:rPr lang="en-US" sz="2200" dirty="0" err="1" smtClean="0"/>
              <a:t>जा</a:t>
            </a:r>
            <a:r>
              <a:rPr lang="en-US" sz="2200" dirty="0" smtClean="0"/>
              <a:t> </a:t>
            </a:r>
            <a:r>
              <a:rPr lang="en-US" sz="2200" dirty="0" err="1" smtClean="0"/>
              <a:t>रही</a:t>
            </a:r>
            <a:r>
              <a:rPr lang="en-US" sz="2200" dirty="0" smtClean="0"/>
              <a:t> </a:t>
            </a:r>
            <a:r>
              <a:rPr lang="en-US" sz="2200" dirty="0" err="1" smtClean="0"/>
              <a:t>हैं</a:t>
            </a:r>
            <a:r>
              <a:rPr lang="en-US" sz="2200" dirty="0" smtClean="0"/>
              <a:t>, </a:t>
            </a:r>
            <a:r>
              <a:rPr lang="en-US" sz="2200" dirty="0" err="1" smtClean="0"/>
              <a:t>वही</a:t>
            </a:r>
            <a:r>
              <a:rPr lang="en-US" sz="2200" dirty="0" smtClean="0"/>
              <a:t> </a:t>
            </a:r>
            <a:r>
              <a:rPr lang="en-US" sz="2200" dirty="0" err="1" smtClean="0"/>
              <a:t>हमें</a:t>
            </a:r>
            <a:r>
              <a:rPr lang="en-US" sz="2200" dirty="0" smtClean="0"/>
              <a:t> </a:t>
            </a:r>
            <a:r>
              <a:rPr lang="en-US" sz="2200" dirty="0" err="1" smtClean="0"/>
              <a:t>चाहिये</a:t>
            </a:r>
            <a:r>
              <a:rPr lang="en-US" sz="2200" dirty="0" smtClean="0"/>
              <a:t> ?</a:t>
            </a:r>
          </a:p>
          <a:p>
            <a:r>
              <a:rPr lang="en-US" sz="2200" dirty="0" err="1" smtClean="0"/>
              <a:t>प्रकृति</a:t>
            </a:r>
            <a:r>
              <a:rPr lang="en-US" sz="2200" dirty="0" smtClean="0"/>
              <a:t> </a:t>
            </a:r>
            <a:r>
              <a:rPr lang="en-US" sz="2200" dirty="0" err="1" smtClean="0"/>
              <a:t>पर</a:t>
            </a:r>
            <a:r>
              <a:rPr lang="en-US" sz="2200" dirty="0" smtClean="0"/>
              <a:t> </a:t>
            </a:r>
            <a:r>
              <a:rPr lang="en-US" sz="2200" dirty="0" err="1" smtClean="0"/>
              <a:t>हो</a:t>
            </a:r>
            <a:r>
              <a:rPr lang="en-US" sz="2200" dirty="0" smtClean="0"/>
              <a:t> </a:t>
            </a:r>
            <a:r>
              <a:rPr lang="en-US" sz="2200" dirty="0" err="1" smtClean="0"/>
              <a:t>रहे</a:t>
            </a:r>
            <a:r>
              <a:rPr lang="en-US" sz="2200" dirty="0" smtClean="0"/>
              <a:t> </a:t>
            </a:r>
            <a:r>
              <a:rPr lang="en-US" sz="2200" dirty="0" err="1" smtClean="0"/>
              <a:t>असर</a:t>
            </a:r>
            <a:r>
              <a:rPr lang="en-US" sz="2200" dirty="0" smtClean="0"/>
              <a:t> </a:t>
            </a:r>
            <a:r>
              <a:rPr lang="en-US" sz="2200" dirty="0" err="1" smtClean="0"/>
              <a:t>की</a:t>
            </a:r>
            <a:r>
              <a:rPr lang="en-US" sz="2200" dirty="0" smtClean="0"/>
              <a:t> </a:t>
            </a:r>
            <a:r>
              <a:rPr lang="en-US" sz="2200" dirty="0" err="1" smtClean="0"/>
              <a:t>पूरी</a:t>
            </a:r>
            <a:r>
              <a:rPr lang="en-US" sz="2200" dirty="0" smtClean="0"/>
              <a:t> </a:t>
            </a:r>
            <a:r>
              <a:rPr lang="en-US" sz="2200" dirty="0" err="1" smtClean="0"/>
              <a:t>अवहेलना</a:t>
            </a:r>
            <a:endParaRPr lang="en-US" sz="2200" dirty="0" smtClean="0"/>
          </a:p>
          <a:p>
            <a:r>
              <a:rPr lang="en-US" sz="2200" dirty="0" err="1" smtClean="0"/>
              <a:t>यह</a:t>
            </a:r>
            <a:r>
              <a:rPr lang="en-US" sz="2200" dirty="0" smtClean="0"/>
              <a:t> </a:t>
            </a:r>
            <a:r>
              <a:rPr lang="en-US" sz="2200" dirty="0" err="1" smtClean="0"/>
              <a:t>बढ़ती</a:t>
            </a:r>
            <a:r>
              <a:rPr lang="en-US" sz="2200" dirty="0" smtClean="0"/>
              <a:t> </a:t>
            </a:r>
            <a:r>
              <a:rPr lang="en-US" sz="2200" dirty="0" err="1" smtClean="0"/>
              <a:t>आय</a:t>
            </a:r>
            <a:r>
              <a:rPr lang="en-US" sz="2200" dirty="0" smtClean="0"/>
              <a:t> </a:t>
            </a:r>
            <a:r>
              <a:rPr lang="en-US" sz="2200" dirty="0" err="1" smtClean="0"/>
              <a:t>घटती</a:t>
            </a:r>
            <a:r>
              <a:rPr lang="en-US" sz="2200" dirty="0" smtClean="0"/>
              <a:t> </a:t>
            </a:r>
            <a:r>
              <a:rPr lang="en-US" sz="2200" dirty="0" err="1" smtClean="0"/>
              <a:t>फ़ुरसत</a:t>
            </a:r>
            <a:r>
              <a:rPr lang="en-US" sz="2200" dirty="0" smtClean="0"/>
              <a:t> </a:t>
            </a:r>
            <a:r>
              <a:rPr lang="en-US" sz="2200" dirty="0" err="1" smtClean="0"/>
              <a:t>के</a:t>
            </a:r>
            <a:r>
              <a:rPr lang="en-US" sz="2200" dirty="0" smtClean="0"/>
              <a:t> </a:t>
            </a:r>
            <a:r>
              <a:rPr lang="en-US" sz="2200" dirty="0" err="1" smtClean="0"/>
              <a:t>साथ</a:t>
            </a:r>
            <a:r>
              <a:rPr lang="en-US" sz="2200" dirty="0" smtClean="0"/>
              <a:t>, </a:t>
            </a:r>
            <a:r>
              <a:rPr lang="en-US" sz="2200" dirty="0" err="1" smtClean="0"/>
              <a:t>समुदाय</a:t>
            </a:r>
            <a:r>
              <a:rPr lang="en-US" sz="2200" dirty="0" smtClean="0"/>
              <a:t> </a:t>
            </a:r>
            <a:r>
              <a:rPr lang="en-US" sz="2200" dirty="0" err="1" smtClean="0"/>
              <a:t>के</a:t>
            </a:r>
            <a:r>
              <a:rPr lang="en-US" sz="2200" dirty="0" smtClean="0"/>
              <a:t> </a:t>
            </a:r>
            <a:r>
              <a:rPr lang="en-US" sz="2200" dirty="0" err="1" smtClean="0"/>
              <a:t>खत्म</a:t>
            </a:r>
            <a:r>
              <a:rPr lang="en-US" sz="2200" dirty="0" smtClean="0"/>
              <a:t> </a:t>
            </a:r>
            <a:r>
              <a:rPr lang="en-US" sz="2200" dirty="0" err="1" smtClean="0"/>
              <a:t>होने</a:t>
            </a:r>
            <a:r>
              <a:rPr lang="en-US" sz="2200" dirty="0" smtClean="0"/>
              <a:t>, </a:t>
            </a:r>
            <a:r>
              <a:rPr lang="en-US" sz="2200" dirty="0" err="1" smtClean="0"/>
              <a:t>लोकतंत्र</a:t>
            </a:r>
            <a:r>
              <a:rPr lang="en-US" sz="2200" dirty="0" smtClean="0"/>
              <a:t> </a:t>
            </a:r>
            <a:r>
              <a:rPr lang="en-US" sz="2200" dirty="0" err="1" smtClean="0"/>
              <a:t>के</a:t>
            </a:r>
            <a:r>
              <a:rPr lang="en-US" sz="2200" dirty="0" smtClean="0"/>
              <a:t> </a:t>
            </a:r>
            <a:r>
              <a:rPr lang="en-US" sz="2200" dirty="0" err="1" smtClean="0"/>
              <a:t>विकृत</a:t>
            </a:r>
            <a:r>
              <a:rPr lang="en-US" sz="2200" dirty="0" smtClean="0"/>
              <a:t> </a:t>
            </a:r>
            <a:r>
              <a:rPr lang="en-US" sz="2200" dirty="0" err="1" smtClean="0"/>
              <a:t>होने</a:t>
            </a:r>
            <a:r>
              <a:rPr lang="en-US" sz="2200" dirty="0" smtClean="0"/>
              <a:t> </a:t>
            </a:r>
            <a:r>
              <a:rPr lang="en-US" sz="2200" dirty="0" err="1" smtClean="0"/>
              <a:t>के</a:t>
            </a:r>
            <a:r>
              <a:rPr lang="en-US" sz="2200" dirty="0" smtClean="0"/>
              <a:t> </a:t>
            </a:r>
            <a:r>
              <a:rPr lang="en-US" sz="2200" dirty="0" err="1" smtClean="0"/>
              <a:t>साथ</a:t>
            </a:r>
            <a:r>
              <a:rPr lang="en-US" sz="2200" dirty="0" smtClean="0"/>
              <a:t> </a:t>
            </a:r>
            <a:r>
              <a:rPr lang="en-US" sz="2200" dirty="0" err="1" smtClean="0"/>
              <a:t>आती</a:t>
            </a:r>
            <a:r>
              <a:rPr lang="en-US" sz="2200" dirty="0" smtClean="0"/>
              <a:t> </a:t>
            </a:r>
            <a:r>
              <a:rPr lang="en-US" sz="2200" dirty="0" err="1" smtClean="0"/>
              <a:t>है</a:t>
            </a:r>
            <a:r>
              <a:rPr lang="en-US" sz="2200" dirty="0" smtClean="0"/>
              <a:t> – </a:t>
            </a:r>
            <a:r>
              <a:rPr lang="en-US" sz="2200" dirty="0" err="1" smtClean="0"/>
              <a:t>तो</a:t>
            </a:r>
            <a:r>
              <a:rPr lang="en-US" sz="2200" dirty="0" smtClean="0"/>
              <a:t> </a:t>
            </a:r>
            <a:r>
              <a:rPr lang="en-US" sz="2200" dirty="0" err="1" smtClean="0"/>
              <a:t>भी</a:t>
            </a:r>
            <a:r>
              <a:rPr lang="en-US" sz="2200" dirty="0" smtClean="0"/>
              <a:t> </a:t>
            </a:r>
            <a:r>
              <a:rPr lang="en-US" sz="2200" dirty="0" err="1" smtClean="0"/>
              <a:t>उसकी</a:t>
            </a:r>
            <a:r>
              <a:rPr lang="en-US" sz="2200" dirty="0" smtClean="0"/>
              <a:t> </a:t>
            </a:r>
            <a:r>
              <a:rPr lang="en-US" sz="2200" dirty="0" err="1" smtClean="0"/>
              <a:t>उतनी</a:t>
            </a:r>
            <a:r>
              <a:rPr lang="en-US" sz="2200" dirty="0" smtClean="0"/>
              <a:t> </a:t>
            </a:r>
            <a:r>
              <a:rPr lang="en-US" sz="2200" dirty="0" err="1" smtClean="0"/>
              <a:t>ही</a:t>
            </a:r>
            <a:r>
              <a:rPr lang="en-US" sz="2200" dirty="0" smtClean="0"/>
              <a:t> </a:t>
            </a:r>
            <a:r>
              <a:rPr lang="en-US" sz="2200" dirty="0" err="1" smtClean="0"/>
              <a:t>गिनती</a:t>
            </a:r>
            <a:r>
              <a:rPr lang="en-US" sz="2200" dirty="0" smtClean="0"/>
              <a:t> </a:t>
            </a:r>
            <a:r>
              <a:rPr lang="en-US" sz="2200" dirty="0" err="1" smtClean="0"/>
              <a:t>है</a:t>
            </a:r>
            <a:endParaRPr lang="en-US" sz="2200" dirty="0" smtClean="0"/>
          </a:p>
          <a:p>
            <a:pPr algn="ctr">
              <a:buNone/>
            </a:pPr>
            <a:r>
              <a:rPr lang="en-US" sz="2400" i="1" dirty="0" err="1" smtClean="0">
                <a:solidFill>
                  <a:srgbClr val="FF9900"/>
                </a:solidFill>
              </a:rPr>
              <a:t>सभी</a:t>
            </a:r>
            <a:r>
              <a:rPr lang="en-US" sz="2400" i="1" dirty="0" smtClean="0">
                <a:solidFill>
                  <a:srgbClr val="FF9900"/>
                </a:solidFill>
              </a:rPr>
              <a:t> </a:t>
            </a:r>
            <a:r>
              <a:rPr lang="en-US" sz="2400" i="1" dirty="0" err="1" smtClean="0">
                <a:solidFill>
                  <a:srgbClr val="FF9900"/>
                </a:solidFill>
              </a:rPr>
              <a:t>को</a:t>
            </a:r>
            <a:r>
              <a:rPr lang="en-US" sz="2400" i="1" dirty="0" smtClean="0">
                <a:solidFill>
                  <a:srgbClr val="FF9900"/>
                </a:solidFill>
              </a:rPr>
              <a:t> </a:t>
            </a:r>
            <a:r>
              <a:rPr lang="en-US" sz="2400" i="1" dirty="0" err="1" smtClean="0">
                <a:solidFill>
                  <a:srgbClr val="FF9900"/>
                </a:solidFill>
              </a:rPr>
              <a:t>सार्थक</a:t>
            </a:r>
            <a:r>
              <a:rPr lang="en-US" sz="2400" i="1" dirty="0" smtClean="0">
                <a:solidFill>
                  <a:srgbClr val="FF9900"/>
                </a:solidFill>
              </a:rPr>
              <a:t> </a:t>
            </a:r>
            <a:r>
              <a:rPr lang="en-US" sz="2400" i="1" dirty="0" err="1" smtClean="0">
                <a:solidFill>
                  <a:srgbClr val="FF9900"/>
                </a:solidFill>
              </a:rPr>
              <a:t>काम</a:t>
            </a:r>
            <a:r>
              <a:rPr lang="en-US" sz="2400" i="1" dirty="0" smtClean="0">
                <a:solidFill>
                  <a:srgbClr val="FF9900"/>
                </a:solidFill>
              </a:rPr>
              <a:t> </a:t>
            </a:r>
            <a:r>
              <a:rPr lang="en-US" sz="2400" i="1" dirty="0" err="1" smtClean="0">
                <a:solidFill>
                  <a:srgbClr val="FF9900"/>
                </a:solidFill>
              </a:rPr>
              <a:t>चाहिये</a:t>
            </a:r>
            <a:r>
              <a:rPr lang="en-US" sz="2400" i="1" dirty="0" smtClean="0">
                <a:solidFill>
                  <a:srgbClr val="FF9900"/>
                </a:solidFill>
              </a:rPr>
              <a:t>, </a:t>
            </a:r>
            <a:r>
              <a:rPr lang="en-US" sz="2400" i="1" dirty="0" err="1" smtClean="0">
                <a:solidFill>
                  <a:srgbClr val="FF9900"/>
                </a:solidFill>
              </a:rPr>
              <a:t>खुशहाली</a:t>
            </a:r>
            <a:r>
              <a:rPr lang="en-US" sz="2400" i="1" dirty="0" smtClean="0">
                <a:solidFill>
                  <a:srgbClr val="FF9900"/>
                </a:solidFill>
              </a:rPr>
              <a:t> </a:t>
            </a:r>
            <a:r>
              <a:rPr lang="en-US" sz="2400" i="1" dirty="0" err="1" smtClean="0">
                <a:solidFill>
                  <a:srgbClr val="FF9900"/>
                </a:solidFill>
              </a:rPr>
              <a:t>चाहिये</a:t>
            </a:r>
            <a:r>
              <a:rPr lang="en-US" sz="2400" i="1" dirty="0" smtClean="0">
                <a:solidFill>
                  <a:srgbClr val="FF9900"/>
                </a:solidFill>
              </a:rPr>
              <a:t>, </a:t>
            </a:r>
            <a:r>
              <a:rPr lang="en-US" sz="2400" i="1" dirty="0" err="1" smtClean="0">
                <a:solidFill>
                  <a:srgbClr val="FF9900"/>
                </a:solidFill>
              </a:rPr>
              <a:t>समाज</a:t>
            </a:r>
            <a:r>
              <a:rPr lang="en-US" sz="2400" i="1" dirty="0" smtClean="0">
                <a:solidFill>
                  <a:srgbClr val="FF9900"/>
                </a:solidFill>
              </a:rPr>
              <a:t> </a:t>
            </a:r>
            <a:r>
              <a:rPr lang="en-US" sz="2400" i="1" dirty="0" err="1" smtClean="0">
                <a:solidFill>
                  <a:srgbClr val="FF9900"/>
                </a:solidFill>
              </a:rPr>
              <a:t>में</a:t>
            </a:r>
            <a:r>
              <a:rPr lang="en-US" sz="2400" i="1" dirty="0" smtClean="0">
                <a:solidFill>
                  <a:srgbClr val="FF9900"/>
                </a:solidFill>
              </a:rPr>
              <a:t> </a:t>
            </a:r>
            <a:r>
              <a:rPr lang="en-US" sz="2400" i="1" dirty="0" err="1" smtClean="0">
                <a:solidFill>
                  <a:srgbClr val="FF9900"/>
                </a:solidFill>
              </a:rPr>
              <a:t>ज्यादा</a:t>
            </a:r>
            <a:r>
              <a:rPr lang="en-US" sz="2400" i="1" dirty="0" smtClean="0">
                <a:solidFill>
                  <a:srgbClr val="FF9900"/>
                </a:solidFill>
              </a:rPr>
              <a:t> </a:t>
            </a:r>
            <a:r>
              <a:rPr lang="en-US" sz="2400" i="1" dirty="0" err="1" smtClean="0">
                <a:solidFill>
                  <a:srgbClr val="FF9900"/>
                </a:solidFill>
              </a:rPr>
              <a:t>गैर-बराबरी</a:t>
            </a:r>
            <a:r>
              <a:rPr lang="en-US" sz="2400" i="1" dirty="0" smtClean="0">
                <a:solidFill>
                  <a:srgbClr val="FF9900"/>
                </a:solidFill>
              </a:rPr>
              <a:t> </a:t>
            </a:r>
            <a:r>
              <a:rPr lang="en-US" sz="2400" i="1" dirty="0" err="1" smtClean="0">
                <a:solidFill>
                  <a:srgbClr val="FF9900"/>
                </a:solidFill>
              </a:rPr>
              <a:t>ना</a:t>
            </a:r>
            <a:r>
              <a:rPr lang="en-US" sz="2400" i="1" dirty="0" smtClean="0">
                <a:solidFill>
                  <a:srgbClr val="FF9900"/>
                </a:solidFill>
              </a:rPr>
              <a:t> </a:t>
            </a:r>
            <a:r>
              <a:rPr lang="en-US" sz="2400" i="1" dirty="0" err="1" smtClean="0">
                <a:solidFill>
                  <a:srgbClr val="FF9900"/>
                </a:solidFill>
              </a:rPr>
              <a:t>हो</a:t>
            </a:r>
            <a:r>
              <a:rPr lang="en-US" sz="2400" i="1" dirty="0" smtClean="0">
                <a:solidFill>
                  <a:srgbClr val="FF9900"/>
                </a:solidFill>
              </a:rPr>
              <a:t>, </a:t>
            </a:r>
            <a:r>
              <a:rPr lang="en-US" sz="2400" i="1" dirty="0" err="1" smtClean="0">
                <a:solidFill>
                  <a:srgbClr val="FF9900"/>
                </a:solidFill>
              </a:rPr>
              <a:t>प्रकृति</a:t>
            </a:r>
            <a:r>
              <a:rPr lang="en-US" sz="2400" i="1" dirty="0" smtClean="0">
                <a:solidFill>
                  <a:srgbClr val="FF9900"/>
                </a:solidFill>
              </a:rPr>
              <a:t> </a:t>
            </a:r>
            <a:r>
              <a:rPr lang="en-US" sz="2400" i="1" dirty="0" err="1" smtClean="0">
                <a:solidFill>
                  <a:srgbClr val="FF9900"/>
                </a:solidFill>
              </a:rPr>
              <a:t>के</a:t>
            </a:r>
            <a:r>
              <a:rPr lang="en-US" sz="2400" i="1" dirty="0" smtClean="0">
                <a:solidFill>
                  <a:srgbClr val="FF9900"/>
                </a:solidFill>
              </a:rPr>
              <a:t> </a:t>
            </a:r>
            <a:r>
              <a:rPr lang="en-US" sz="2400" i="1" dirty="0" err="1" smtClean="0">
                <a:solidFill>
                  <a:srgbClr val="FF9900"/>
                </a:solidFill>
              </a:rPr>
              <a:t>साथ</a:t>
            </a:r>
            <a:r>
              <a:rPr lang="en-US" sz="2400" i="1" dirty="0" smtClean="0">
                <a:solidFill>
                  <a:srgbClr val="FF9900"/>
                </a:solidFill>
              </a:rPr>
              <a:t> </a:t>
            </a:r>
            <a:r>
              <a:rPr lang="en-US" sz="2400" i="1" dirty="0" err="1" smtClean="0">
                <a:solidFill>
                  <a:srgbClr val="FF9900"/>
                </a:solidFill>
              </a:rPr>
              <a:t>सामंजस्य</a:t>
            </a:r>
            <a:r>
              <a:rPr lang="en-US" sz="2400" i="1" dirty="0" smtClean="0">
                <a:solidFill>
                  <a:srgbClr val="FF9900"/>
                </a:solidFill>
              </a:rPr>
              <a:t> </a:t>
            </a:r>
            <a:r>
              <a:rPr lang="en-US" sz="2400" i="1" dirty="0" err="1" smtClean="0">
                <a:solidFill>
                  <a:srgbClr val="FF9900"/>
                </a:solidFill>
              </a:rPr>
              <a:t>हो</a:t>
            </a:r>
            <a:r>
              <a:rPr lang="en-US" sz="2400" i="1" dirty="0" smtClean="0">
                <a:solidFill>
                  <a:srgbClr val="FF9900"/>
                </a:solidFill>
              </a:rPr>
              <a:t> – </a:t>
            </a:r>
            <a:r>
              <a:rPr lang="en-US" sz="2400" i="1" dirty="0" err="1" smtClean="0">
                <a:solidFill>
                  <a:srgbClr val="FF9900"/>
                </a:solidFill>
              </a:rPr>
              <a:t>ऐसी</a:t>
            </a:r>
            <a:r>
              <a:rPr lang="en-US" sz="2400" i="1" dirty="0" smtClean="0">
                <a:solidFill>
                  <a:srgbClr val="FF9900"/>
                </a:solidFill>
              </a:rPr>
              <a:t> </a:t>
            </a:r>
            <a:r>
              <a:rPr lang="en-US" sz="2400" i="1" dirty="0" err="1" smtClean="0">
                <a:solidFill>
                  <a:srgbClr val="FF9900"/>
                </a:solidFill>
              </a:rPr>
              <a:t>ज़िन्दगी</a:t>
            </a:r>
            <a:r>
              <a:rPr lang="en-US" sz="2400" i="1" dirty="0" smtClean="0">
                <a:solidFill>
                  <a:srgbClr val="FF9900"/>
                </a:solidFill>
              </a:rPr>
              <a:t> </a:t>
            </a:r>
            <a:r>
              <a:rPr lang="en-US" sz="2400" i="1" dirty="0" err="1" smtClean="0">
                <a:solidFill>
                  <a:srgbClr val="FF9900"/>
                </a:solidFill>
              </a:rPr>
              <a:t>चाहिये</a:t>
            </a:r>
            <a:r>
              <a:rPr lang="en-US" sz="2400" i="1" dirty="0" smtClean="0">
                <a:solidFill>
                  <a:srgbClr val="FF9900"/>
                </a:solidFill>
              </a:rPr>
              <a:t> - GDP </a:t>
            </a:r>
            <a:r>
              <a:rPr lang="en-US" sz="2400" i="1" dirty="0" err="1" smtClean="0">
                <a:solidFill>
                  <a:srgbClr val="FF9900"/>
                </a:solidFill>
              </a:rPr>
              <a:t>बढाने</a:t>
            </a:r>
            <a:r>
              <a:rPr lang="en-US" sz="2400" i="1" dirty="0" smtClean="0">
                <a:solidFill>
                  <a:srgbClr val="FF9900"/>
                </a:solidFill>
              </a:rPr>
              <a:t> </a:t>
            </a:r>
            <a:r>
              <a:rPr lang="en-US" sz="2400" i="1" dirty="0" err="1" smtClean="0">
                <a:solidFill>
                  <a:srgbClr val="FF9900"/>
                </a:solidFill>
              </a:rPr>
              <a:t>और</a:t>
            </a:r>
            <a:r>
              <a:rPr lang="en-US" sz="2400" i="1" dirty="0" smtClean="0">
                <a:solidFill>
                  <a:srgbClr val="FF9900"/>
                </a:solidFill>
              </a:rPr>
              <a:t> </a:t>
            </a:r>
            <a:r>
              <a:rPr lang="en-US" sz="2400" i="1" dirty="0" err="1" smtClean="0">
                <a:solidFill>
                  <a:srgbClr val="FF9900"/>
                </a:solidFill>
              </a:rPr>
              <a:t>नापने</a:t>
            </a:r>
            <a:r>
              <a:rPr lang="en-US" sz="2400" i="1" dirty="0" smtClean="0">
                <a:solidFill>
                  <a:srgbClr val="FF9900"/>
                </a:solidFill>
              </a:rPr>
              <a:t> </a:t>
            </a:r>
            <a:r>
              <a:rPr lang="en-US" sz="2400" i="1" dirty="0" err="1" smtClean="0">
                <a:solidFill>
                  <a:srgbClr val="FF9900"/>
                </a:solidFill>
              </a:rPr>
              <a:t>से</a:t>
            </a:r>
            <a:r>
              <a:rPr lang="en-US" sz="2400" i="1" dirty="0" smtClean="0">
                <a:solidFill>
                  <a:srgbClr val="FF9900"/>
                </a:solidFill>
              </a:rPr>
              <a:t> </a:t>
            </a:r>
            <a:r>
              <a:rPr lang="en-US" sz="2400" i="1" dirty="0" err="1" smtClean="0">
                <a:solidFill>
                  <a:srgbClr val="FF9900"/>
                </a:solidFill>
              </a:rPr>
              <a:t>इसका</a:t>
            </a:r>
            <a:r>
              <a:rPr lang="en-US" sz="2400" i="1" dirty="0" smtClean="0">
                <a:solidFill>
                  <a:srgbClr val="FF9900"/>
                </a:solidFill>
              </a:rPr>
              <a:t> </a:t>
            </a:r>
            <a:r>
              <a:rPr lang="en-US" sz="2400" i="1" dirty="0" err="1" smtClean="0">
                <a:solidFill>
                  <a:srgbClr val="FF9900"/>
                </a:solidFill>
              </a:rPr>
              <a:t>ना</a:t>
            </a:r>
            <a:r>
              <a:rPr lang="en-US" sz="2400" i="1" dirty="0" smtClean="0">
                <a:solidFill>
                  <a:srgbClr val="FF9900"/>
                </a:solidFill>
              </a:rPr>
              <a:t> </a:t>
            </a:r>
            <a:r>
              <a:rPr lang="en-US" sz="2400" i="1" dirty="0" err="1" smtClean="0">
                <a:solidFill>
                  <a:srgbClr val="FF9900"/>
                </a:solidFill>
              </a:rPr>
              <a:t>तो</a:t>
            </a:r>
            <a:r>
              <a:rPr lang="en-US" sz="2400" i="1" dirty="0" smtClean="0">
                <a:solidFill>
                  <a:srgbClr val="FF9900"/>
                </a:solidFill>
              </a:rPr>
              <a:t> </a:t>
            </a:r>
            <a:r>
              <a:rPr lang="en-US" sz="2400" i="1" dirty="0" err="1" smtClean="0">
                <a:solidFill>
                  <a:srgbClr val="FF9900"/>
                </a:solidFill>
              </a:rPr>
              <a:t>ज्यादा</a:t>
            </a:r>
            <a:r>
              <a:rPr lang="en-US" sz="2400" i="1" dirty="0" smtClean="0">
                <a:solidFill>
                  <a:srgbClr val="FF9900"/>
                </a:solidFill>
              </a:rPr>
              <a:t> </a:t>
            </a:r>
            <a:r>
              <a:rPr lang="en-US" sz="2400" i="1" dirty="0" err="1" smtClean="0">
                <a:solidFill>
                  <a:srgbClr val="FF9900"/>
                </a:solidFill>
              </a:rPr>
              <a:t>पता</a:t>
            </a:r>
            <a:r>
              <a:rPr lang="en-US" sz="2400" i="1" dirty="0" smtClean="0">
                <a:solidFill>
                  <a:srgbClr val="FF9900"/>
                </a:solidFill>
              </a:rPr>
              <a:t> </a:t>
            </a:r>
            <a:r>
              <a:rPr lang="en-US" sz="2400" i="1" dirty="0" err="1" smtClean="0">
                <a:solidFill>
                  <a:srgbClr val="FF9900"/>
                </a:solidFill>
              </a:rPr>
              <a:t>चलता</a:t>
            </a:r>
            <a:r>
              <a:rPr lang="en-US" sz="2400" i="1" dirty="0" smtClean="0">
                <a:solidFill>
                  <a:srgbClr val="FF9900"/>
                </a:solidFill>
              </a:rPr>
              <a:t> </a:t>
            </a:r>
            <a:r>
              <a:rPr lang="en-US" sz="2400" i="1" dirty="0" err="1" smtClean="0">
                <a:solidFill>
                  <a:srgbClr val="FF9900"/>
                </a:solidFill>
              </a:rPr>
              <a:t>है</a:t>
            </a:r>
            <a:r>
              <a:rPr lang="en-US" sz="2400" i="1" dirty="0" smtClean="0">
                <a:solidFill>
                  <a:srgbClr val="FF9900"/>
                </a:solidFill>
              </a:rPr>
              <a:t>, </a:t>
            </a:r>
            <a:r>
              <a:rPr lang="en-US" sz="2400" i="1" dirty="0" err="1" smtClean="0">
                <a:solidFill>
                  <a:srgbClr val="FF9900"/>
                </a:solidFill>
              </a:rPr>
              <a:t>ना</a:t>
            </a:r>
            <a:r>
              <a:rPr lang="en-US" sz="2400" i="1" dirty="0" smtClean="0">
                <a:solidFill>
                  <a:srgbClr val="FF9900"/>
                </a:solidFill>
              </a:rPr>
              <a:t> </a:t>
            </a:r>
            <a:r>
              <a:rPr lang="en-US" sz="2400" i="1" dirty="0" err="1" smtClean="0">
                <a:solidFill>
                  <a:srgbClr val="FF9900"/>
                </a:solidFill>
              </a:rPr>
              <a:t>ही</a:t>
            </a:r>
            <a:r>
              <a:rPr lang="en-US" sz="2400" i="1" dirty="0" smtClean="0">
                <a:solidFill>
                  <a:srgbClr val="FF9900"/>
                </a:solidFill>
              </a:rPr>
              <a:t> </a:t>
            </a:r>
            <a:r>
              <a:rPr lang="en-US" sz="2400" i="1" dirty="0" err="1" smtClean="0">
                <a:solidFill>
                  <a:srgbClr val="FF9900"/>
                </a:solidFill>
              </a:rPr>
              <a:t>ज्यादा</a:t>
            </a:r>
            <a:r>
              <a:rPr lang="en-US" sz="2400" i="1" dirty="0" smtClean="0">
                <a:solidFill>
                  <a:srgbClr val="FF9900"/>
                </a:solidFill>
              </a:rPr>
              <a:t> </a:t>
            </a:r>
            <a:r>
              <a:rPr lang="en-US" sz="2400" i="1" dirty="0" err="1" smtClean="0">
                <a:solidFill>
                  <a:srgbClr val="FF9900"/>
                </a:solidFill>
              </a:rPr>
              <a:t>लेना</a:t>
            </a:r>
            <a:r>
              <a:rPr lang="en-US" sz="2400" i="1" dirty="0" smtClean="0">
                <a:solidFill>
                  <a:srgbClr val="FF9900"/>
                </a:solidFill>
              </a:rPr>
              <a:t> </a:t>
            </a:r>
            <a:r>
              <a:rPr lang="en-US" sz="2400" i="1" dirty="0" err="1" smtClean="0">
                <a:solidFill>
                  <a:srgbClr val="FF9900"/>
                </a:solidFill>
              </a:rPr>
              <a:t>देना</a:t>
            </a:r>
            <a:r>
              <a:rPr lang="en-US" sz="2400" i="1" dirty="0" smtClean="0">
                <a:solidFill>
                  <a:srgbClr val="FF9900"/>
                </a:solidFill>
              </a:rPr>
              <a:t> </a:t>
            </a:r>
            <a:r>
              <a:rPr lang="en-US" sz="2400" i="1" dirty="0" err="1" smtClean="0">
                <a:solidFill>
                  <a:srgbClr val="FF9900"/>
                </a:solidFill>
              </a:rPr>
              <a:t>है</a:t>
            </a:r>
            <a:r>
              <a:rPr lang="en-US" sz="2400" i="1" dirty="0" smtClean="0">
                <a:solidFill>
                  <a:srgbClr val="FF9900"/>
                </a:solidFill>
              </a:rPr>
              <a:t> </a:t>
            </a:r>
            <a:endParaRPr lang="en-US" sz="2800" i="1" dirty="0" smtClean="0">
              <a:solidFill>
                <a:srgbClr val="FF9900"/>
              </a:solidFill>
            </a:endParaRP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28600"/>
            <a:ext cx="8305800" cy="914400"/>
          </a:xfrm>
        </p:spPr>
        <p:txBody>
          <a:bodyPr/>
          <a:lstStyle/>
          <a:p>
            <a:r>
              <a:rPr lang="en-US" sz="3200" dirty="0" err="1" smtClean="0"/>
              <a:t>उससे</a:t>
            </a:r>
            <a:r>
              <a:rPr lang="en-US" sz="3200" dirty="0" smtClean="0"/>
              <a:t> </a:t>
            </a:r>
            <a:r>
              <a:rPr lang="en-US" sz="3200" dirty="0" err="1" smtClean="0"/>
              <a:t>भी</a:t>
            </a:r>
            <a:r>
              <a:rPr lang="en-US" sz="3200" dirty="0" smtClean="0"/>
              <a:t> </a:t>
            </a:r>
            <a:r>
              <a:rPr lang="en-US" sz="3200" dirty="0" err="1" smtClean="0"/>
              <a:t>ज्यादा</a:t>
            </a:r>
            <a:r>
              <a:rPr lang="en-US" sz="3200" dirty="0" smtClean="0"/>
              <a:t> </a:t>
            </a:r>
            <a:r>
              <a:rPr lang="en-US" sz="3200" dirty="0" err="1" smtClean="0"/>
              <a:t>चौंकाने</a:t>
            </a:r>
            <a:r>
              <a:rPr lang="en-US" sz="3200" dirty="0" smtClean="0"/>
              <a:t> </a:t>
            </a:r>
            <a:r>
              <a:rPr lang="en-US" sz="3200" dirty="0" err="1" smtClean="0"/>
              <a:t>वाली</a:t>
            </a:r>
            <a:r>
              <a:rPr lang="en-US" sz="3200" dirty="0" smtClean="0"/>
              <a:t> </a:t>
            </a:r>
            <a:r>
              <a:rPr lang="en-US" sz="3200" dirty="0" err="1" smtClean="0"/>
              <a:t>बात</a:t>
            </a:r>
            <a:r>
              <a:rPr lang="en-US" sz="3200" dirty="0" smtClean="0"/>
              <a:t>: 1990-2010 </a:t>
            </a:r>
            <a:r>
              <a:rPr lang="en-US" sz="3200" dirty="0" err="1" smtClean="0"/>
              <a:t>के</a:t>
            </a:r>
            <a:r>
              <a:rPr lang="en-US" sz="3200" dirty="0" smtClean="0"/>
              <a:t> </a:t>
            </a:r>
            <a:r>
              <a:rPr lang="en-US" sz="3200" dirty="0" err="1" smtClean="0"/>
              <a:t>दौरान</a:t>
            </a:r>
            <a:r>
              <a:rPr lang="en-US" sz="3200" dirty="0" smtClean="0"/>
              <a:t>, </a:t>
            </a:r>
            <a:r>
              <a:rPr lang="en-US" sz="3200" dirty="0" err="1" smtClean="0"/>
              <a:t>विश्व</a:t>
            </a:r>
            <a:r>
              <a:rPr lang="en-US" sz="3200" dirty="0" smtClean="0"/>
              <a:t> GDP </a:t>
            </a:r>
            <a:r>
              <a:rPr lang="en-US" sz="3200" dirty="0" err="1" smtClean="0"/>
              <a:t>वृद्धि</a:t>
            </a:r>
            <a:r>
              <a:rPr lang="en-US" sz="3200" dirty="0" smtClean="0"/>
              <a:t> </a:t>
            </a:r>
            <a:r>
              <a:rPr lang="en-US" sz="3200" dirty="0" err="1" smtClean="0"/>
              <a:t>से</a:t>
            </a:r>
            <a:r>
              <a:rPr lang="en-US" sz="3200" dirty="0" smtClean="0"/>
              <a:t> </a:t>
            </a:r>
            <a:r>
              <a:rPr lang="en-US" sz="3200" dirty="0" err="1" smtClean="0"/>
              <a:t>हुई</a:t>
            </a:r>
            <a:r>
              <a:rPr lang="en-US" sz="3200" dirty="0" smtClean="0"/>
              <a:t> </a:t>
            </a:r>
            <a:r>
              <a:rPr lang="en-US" sz="3200" dirty="0" err="1" smtClean="0"/>
              <a:t>नई</a:t>
            </a:r>
            <a:r>
              <a:rPr lang="en-US" sz="3200" dirty="0" smtClean="0"/>
              <a:t> </a:t>
            </a:r>
            <a:r>
              <a:rPr lang="en-US" sz="3200" dirty="0" err="1" smtClean="0"/>
              <a:t>आय</a:t>
            </a:r>
            <a:r>
              <a:rPr lang="en-US" sz="3200" dirty="0" smtClean="0"/>
              <a:t> </a:t>
            </a:r>
            <a:r>
              <a:rPr lang="en-US" sz="3200" dirty="0" err="1" smtClean="0"/>
              <a:t>का</a:t>
            </a:r>
            <a:r>
              <a:rPr lang="en-US" sz="3200" dirty="0" smtClean="0"/>
              <a:t> </a:t>
            </a:r>
            <a:r>
              <a:rPr lang="en-US" sz="3200" dirty="0" err="1" smtClean="0"/>
              <a:t>आबंटन</a:t>
            </a:r>
            <a:endParaRPr lang="en-IN" sz="2800" dirty="0" smtClean="0"/>
          </a:p>
        </p:txBody>
      </p:sp>
      <p:pic>
        <p:nvPicPr>
          <p:cNvPr id="39939" name="Picture 3"/>
          <p:cNvPicPr>
            <a:picLocks noChangeAspect="1" noChangeArrowheads="1"/>
          </p:cNvPicPr>
          <p:nvPr/>
        </p:nvPicPr>
        <p:blipFill>
          <a:blip r:embed="rId2"/>
          <a:srcRect/>
          <a:stretch>
            <a:fillRect/>
          </a:stretch>
        </p:blipFill>
        <p:spPr bwMode="auto">
          <a:xfrm>
            <a:off x="638175" y="1295400"/>
            <a:ext cx="7743825" cy="4953000"/>
          </a:xfrm>
          <a:prstGeom prst="rect">
            <a:avLst/>
          </a:prstGeom>
          <a:noFill/>
          <a:ln w="9525">
            <a:noFill/>
            <a:miter lim="800000"/>
            <a:headEnd/>
            <a:tailEnd/>
          </a:ln>
        </p:spPr>
      </p:pic>
      <p:sp>
        <p:nvSpPr>
          <p:cNvPr id="39940" name="Text Box 4"/>
          <p:cNvSpPr txBox="1">
            <a:spLocks noChangeArrowheads="1"/>
          </p:cNvSpPr>
          <p:nvPr/>
        </p:nvSpPr>
        <p:spPr bwMode="auto">
          <a:xfrm>
            <a:off x="2286000" y="6324600"/>
            <a:ext cx="6127750" cy="366713"/>
          </a:xfrm>
          <a:prstGeom prst="rect">
            <a:avLst/>
          </a:prstGeom>
          <a:noFill/>
          <a:ln w="9525">
            <a:noFill/>
            <a:miter lim="800000"/>
            <a:headEnd/>
            <a:tailEnd/>
          </a:ln>
        </p:spPr>
        <p:txBody>
          <a:bodyPr wrap="none">
            <a:spAutoFit/>
          </a:bodyPr>
          <a:lstStyle/>
          <a:p>
            <a:pPr algn="l">
              <a:lnSpc>
                <a:spcPct val="100000"/>
              </a:lnSpc>
              <a:spcBef>
                <a:spcPct val="0"/>
              </a:spcBef>
              <a:buClrTx/>
              <a:buSzTx/>
              <a:buFontTx/>
              <a:buNone/>
            </a:pPr>
            <a:r>
              <a:rPr lang="en-US" i="0"/>
              <a:t>Source: UNCTAD Policy Brief Post 2015 – No.2, Nov 2013</a:t>
            </a:r>
            <a:endParaRPr lang="en-IN" i="0"/>
          </a:p>
        </p:txBody>
      </p:sp>
      <p:sp>
        <p:nvSpPr>
          <p:cNvPr id="447493" name="Text Box 5"/>
          <p:cNvSpPr txBox="1">
            <a:spLocks noChangeArrowheads="1"/>
          </p:cNvSpPr>
          <p:nvPr/>
        </p:nvSpPr>
        <p:spPr bwMode="auto">
          <a:xfrm rot="-372102">
            <a:off x="373063" y="2531108"/>
            <a:ext cx="8816975" cy="2653034"/>
          </a:xfrm>
          <a:prstGeom prst="rect">
            <a:avLst/>
          </a:prstGeom>
          <a:solidFill>
            <a:schemeClr val="bg1"/>
          </a:solidFill>
          <a:ln w="9525" algn="ctr">
            <a:noFill/>
            <a:miter lim="800000"/>
            <a:headEnd/>
            <a:tailEnd/>
          </a:ln>
        </p:spPr>
        <p:txBody>
          <a:bodyPr>
            <a:spAutoFit/>
          </a:bodyPr>
          <a:lstStyle/>
          <a:p>
            <a:pPr marL="342900" indent="-342900"/>
            <a:r>
              <a:rPr lang="en-US" sz="2400" b="1" dirty="0" err="1" smtClean="0"/>
              <a:t>न्यू</a:t>
            </a:r>
            <a:r>
              <a:rPr lang="en-US" sz="2400" b="1" dirty="0" smtClean="0"/>
              <a:t> </a:t>
            </a:r>
            <a:r>
              <a:rPr lang="en-US" sz="2400" b="1" dirty="0" err="1" smtClean="0"/>
              <a:t>इकोनौमिक्स</a:t>
            </a:r>
            <a:r>
              <a:rPr lang="en-US" sz="2400" b="1" dirty="0" smtClean="0"/>
              <a:t> </a:t>
            </a:r>
            <a:r>
              <a:rPr lang="en-US" sz="2400" b="1" dirty="0" err="1" smtClean="0"/>
              <a:t>फ़ाउन्डेशन</a:t>
            </a:r>
            <a:r>
              <a:rPr lang="en-US" sz="2400" b="1" dirty="0" smtClean="0"/>
              <a:t>, </a:t>
            </a:r>
            <a:r>
              <a:rPr lang="en-US" sz="2400" b="1" dirty="0" err="1" smtClean="0"/>
              <a:t>यू</a:t>
            </a:r>
            <a:r>
              <a:rPr lang="en-US" sz="2400" b="1" dirty="0" smtClean="0"/>
              <a:t> </a:t>
            </a:r>
            <a:r>
              <a:rPr lang="en-US" sz="2400" b="1" dirty="0" err="1" smtClean="0"/>
              <a:t>के</a:t>
            </a:r>
            <a:r>
              <a:rPr lang="en-US" sz="2400" b="1" dirty="0" smtClean="0"/>
              <a:t>, </a:t>
            </a:r>
            <a:r>
              <a:rPr lang="en-US" sz="2400" b="1" dirty="0" err="1" smtClean="0"/>
              <a:t>के</a:t>
            </a:r>
            <a:r>
              <a:rPr lang="en-US" sz="2400" b="1" dirty="0" smtClean="0"/>
              <a:t> </a:t>
            </a:r>
            <a:r>
              <a:rPr lang="en-US" sz="2400" b="1" dirty="0" err="1" smtClean="0"/>
              <a:t>एक</a:t>
            </a:r>
            <a:r>
              <a:rPr lang="en-US" sz="2400" b="1" dirty="0" smtClean="0"/>
              <a:t> </a:t>
            </a:r>
            <a:r>
              <a:rPr lang="en-US" sz="2400" b="1" dirty="0" err="1" smtClean="0"/>
              <a:t>शोध</a:t>
            </a:r>
            <a:r>
              <a:rPr lang="en-US" sz="2400" b="1" dirty="0" smtClean="0"/>
              <a:t> </a:t>
            </a:r>
            <a:r>
              <a:rPr lang="en-US" sz="2400" b="1" dirty="0" err="1" smtClean="0"/>
              <a:t>के</a:t>
            </a:r>
            <a:r>
              <a:rPr lang="en-US" sz="2400" b="1" dirty="0" smtClean="0"/>
              <a:t> </a:t>
            </a:r>
            <a:r>
              <a:rPr lang="en-US" sz="2400" b="1" dirty="0" err="1" smtClean="0"/>
              <a:t>अनुसार</a:t>
            </a:r>
            <a:r>
              <a:rPr lang="en-US" sz="2400" b="1" dirty="0" smtClean="0"/>
              <a:t> :</a:t>
            </a:r>
            <a:endParaRPr lang="en-US" sz="2400" b="1" dirty="0"/>
          </a:p>
          <a:p>
            <a:pPr marL="342900" indent="-342900"/>
            <a:r>
              <a:rPr lang="en-US" sz="3200" b="1" i="0" dirty="0" err="1" smtClean="0">
                <a:solidFill>
                  <a:srgbClr val="FF9900"/>
                </a:solidFill>
              </a:rPr>
              <a:t>जब</a:t>
            </a:r>
            <a:r>
              <a:rPr lang="en-US" sz="3200" b="1" i="0" dirty="0" smtClean="0">
                <a:solidFill>
                  <a:srgbClr val="FF9900"/>
                </a:solidFill>
              </a:rPr>
              <a:t> </a:t>
            </a:r>
            <a:r>
              <a:rPr lang="en-US" sz="3200" b="1" i="0" dirty="0" err="1" smtClean="0">
                <a:solidFill>
                  <a:srgbClr val="FF9900"/>
                </a:solidFill>
              </a:rPr>
              <a:t>विश्व</a:t>
            </a:r>
            <a:r>
              <a:rPr lang="en-US" sz="3200" b="1" i="0" dirty="0" smtClean="0">
                <a:solidFill>
                  <a:srgbClr val="FF9900"/>
                </a:solidFill>
              </a:rPr>
              <a:t> </a:t>
            </a:r>
            <a:r>
              <a:rPr lang="en-US" sz="3200" b="1" i="0" dirty="0" err="1" smtClean="0">
                <a:solidFill>
                  <a:srgbClr val="FF9900"/>
                </a:solidFill>
              </a:rPr>
              <a:t>का</a:t>
            </a:r>
            <a:r>
              <a:rPr lang="en-US" sz="3200" b="1" i="0" dirty="0" smtClean="0">
                <a:solidFill>
                  <a:srgbClr val="FF9900"/>
                </a:solidFill>
              </a:rPr>
              <a:t> GDP $100 </a:t>
            </a:r>
            <a:r>
              <a:rPr lang="en-US" sz="3200" b="1" i="0" dirty="0" err="1" smtClean="0">
                <a:solidFill>
                  <a:srgbClr val="FF9900"/>
                </a:solidFill>
              </a:rPr>
              <a:t>से</a:t>
            </a:r>
            <a:r>
              <a:rPr lang="en-US" sz="3200" b="1" i="0" dirty="0" smtClean="0">
                <a:solidFill>
                  <a:srgbClr val="FF9900"/>
                </a:solidFill>
              </a:rPr>
              <a:t> </a:t>
            </a:r>
            <a:r>
              <a:rPr lang="en-US" sz="3200" b="1" i="0" dirty="0" err="1" smtClean="0">
                <a:solidFill>
                  <a:srgbClr val="FF9900"/>
                </a:solidFill>
              </a:rPr>
              <a:t>बढता</a:t>
            </a:r>
            <a:r>
              <a:rPr lang="en-US" sz="3200" b="1" i="0" dirty="0" smtClean="0">
                <a:solidFill>
                  <a:srgbClr val="FF9900"/>
                </a:solidFill>
              </a:rPr>
              <a:t> </a:t>
            </a:r>
            <a:r>
              <a:rPr lang="en-US" sz="3200" b="1" i="0" dirty="0" err="1" smtClean="0">
                <a:solidFill>
                  <a:srgbClr val="FF9900"/>
                </a:solidFill>
              </a:rPr>
              <a:t>है</a:t>
            </a:r>
            <a:r>
              <a:rPr lang="en-US" sz="3200" b="1" i="0" dirty="0" smtClean="0">
                <a:solidFill>
                  <a:srgbClr val="FF9900"/>
                </a:solidFill>
              </a:rPr>
              <a:t>, </a:t>
            </a:r>
            <a:r>
              <a:rPr lang="en-US" sz="3200" b="1" i="0" dirty="0" err="1" smtClean="0">
                <a:solidFill>
                  <a:srgbClr val="FF9900"/>
                </a:solidFill>
              </a:rPr>
              <a:t>तो</a:t>
            </a:r>
            <a:r>
              <a:rPr lang="en-US" sz="3200" b="1" i="0" dirty="0" smtClean="0">
                <a:solidFill>
                  <a:srgbClr val="FF9900"/>
                </a:solidFill>
              </a:rPr>
              <a:t> </a:t>
            </a:r>
            <a:r>
              <a:rPr lang="en-US" sz="3200" b="1" i="0" dirty="0" err="1" smtClean="0">
                <a:solidFill>
                  <a:srgbClr val="FF9900"/>
                </a:solidFill>
              </a:rPr>
              <a:t>उसमें</a:t>
            </a:r>
            <a:r>
              <a:rPr lang="en-US" sz="3200" b="1" i="0" dirty="0" smtClean="0">
                <a:solidFill>
                  <a:srgbClr val="FF9900"/>
                </a:solidFill>
              </a:rPr>
              <a:t> </a:t>
            </a:r>
            <a:r>
              <a:rPr lang="en-US" sz="3200" b="1" i="0" dirty="0" err="1" smtClean="0">
                <a:solidFill>
                  <a:srgbClr val="FF9900"/>
                </a:solidFill>
              </a:rPr>
              <a:t>से</a:t>
            </a:r>
            <a:r>
              <a:rPr lang="en-US" sz="3200" b="1" i="0" dirty="0" smtClean="0">
                <a:solidFill>
                  <a:srgbClr val="FF9900"/>
                </a:solidFill>
              </a:rPr>
              <a:t> </a:t>
            </a:r>
            <a:r>
              <a:rPr lang="en-US" sz="3200" b="1" i="0" dirty="0" err="1" smtClean="0">
                <a:solidFill>
                  <a:srgbClr val="FF9900"/>
                </a:solidFill>
              </a:rPr>
              <a:t>केवल</a:t>
            </a:r>
            <a:r>
              <a:rPr lang="en-US" sz="3200" b="1" i="0" dirty="0" smtClean="0">
                <a:solidFill>
                  <a:srgbClr val="FF9900"/>
                </a:solidFill>
              </a:rPr>
              <a:t> $</a:t>
            </a:r>
            <a:r>
              <a:rPr lang="en-US" sz="3200" b="1" i="0" dirty="0">
                <a:solidFill>
                  <a:srgbClr val="FF9900"/>
                </a:solidFill>
              </a:rPr>
              <a:t>4.10 </a:t>
            </a:r>
            <a:r>
              <a:rPr lang="en-US" sz="3200" b="1" i="0" dirty="0" err="1" smtClean="0">
                <a:solidFill>
                  <a:srgbClr val="FF9900"/>
                </a:solidFill>
              </a:rPr>
              <a:t>उनको</a:t>
            </a:r>
            <a:r>
              <a:rPr lang="en-US" sz="3200" b="1" i="0" dirty="0" smtClean="0">
                <a:solidFill>
                  <a:srgbClr val="FF9900"/>
                </a:solidFill>
              </a:rPr>
              <a:t> </a:t>
            </a:r>
            <a:r>
              <a:rPr lang="en-US" sz="3200" b="1" i="0" dirty="0" err="1" smtClean="0">
                <a:solidFill>
                  <a:srgbClr val="FF9900"/>
                </a:solidFill>
              </a:rPr>
              <a:t>जाता</a:t>
            </a:r>
            <a:r>
              <a:rPr lang="en-US" sz="3200" b="1" i="0" dirty="0" smtClean="0">
                <a:solidFill>
                  <a:srgbClr val="FF9900"/>
                </a:solidFill>
              </a:rPr>
              <a:t> </a:t>
            </a:r>
            <a:r>
              <a:rPr lang="en-US" sz="3200" b="1" i="0" dirty="0" err="1" smtClean="0">
                <a:solidFill>
                  <a:srgbClr val="FF9900"/>
                </a:solidFill>
              </a:rPr>
              <a:t>है</a:t>
            </a:r>
            <a:r>
              <a:rPr lang="en-US" sz="3200" b="1" i="0" dirty="0" smtClean="0">
                <a:solidFill>
                  <a:srgbClr val="FF9900"/>
                </a:solidFill>
              </a:rPr>
              <a:t> </a:t>
            </a:r>
            <a:r>
              <a:rPr lang="en-US" sz="3200" b="1" i="0" dirty="0" err="1" smtClean="0">
                <a:solidFill>
                  <a:srgbClr val="FF9900"/>
                </a:solidFill>
              </a:rPr>
              <a:t>जो</a:t>
            </a:r>
            <a:r>
              <a:rPr lang="en-US" sz="3200" b="1" i="0" dirty="0" smtClean="0">
                <a:solidFill>
                  <a:srgbClr val="FF9900"/>
                </a:solidFill>
              </a:rPr>
              <a:t> $</a:t>
            </a:r>
            <a:r>
              <a:rPr lang="en-US" sz="3200" b="1" i="0" dirty="0">
                <a:solidFill>
                  <a:srgbClr val="FF9900"/>
                </a:solidFill>
              </a:rPr>
              <a:t>2 </a:t>
            </a:r>
            <a:r>
              <a:rPr lang="en-US" sz="3200" b="1" i="0" dirty="0" err="1" smtClean="0">
                <a:solidFill>
                  <a:srgbClr val="FF9900"/>
                </a:solidFill>
              </a:rPr>
              <a:t>प्रतिदिन</a:t>
            </a:r>
            <a:r>
              <a:rPr lang="en-US" sz="3200" b="1" i="0" dirty="0" smtClean="0">
                <a:solidFill>
                  <a:srgbClr val="FF9900"/>
                </a:solidFill>
              </a:rPr>
              <a:t> </a:t>
            </a:r>
            <a:r>
              <a:rPr lang="en-US" sz="3200" b="1" i="0" dirty="0" err="1" smtClean="0">
                <a:solidFill>
                  <a:srgbClr val="FF9900"/>
                </a:solidFill>
              </a:rPr>
              <a:t>वाली</a:t>
            </a:r>
            <a:r>
              <a:rPr lang="en-US" sz="3200" b="1" i="0" dirty="0" smtClean="0">
                <a:solidFill>
                  <a:srgbClr val="FF9900"/>
                </a:solidFill>
              </a:rPr>
              <a:t> </a:t>
            </a:r>
            <a:r>
              <a:rPr lang="en-US" sz="3200" b="1" i="0" dirty="0" err="1" smtClean="0">
                <a:solidFill>
                  <a:srgbClr val="FF9900"/>
                </a:solidFill>
              </a:rPr>
              <a:t>गरीबी</a:t>
            </a:r>
            <a:r>
              <a:rPr lang="en-US" sz="3200" b="1" i="0" dirty="0" smtClean="0">
                <a:solidFill>
                  <a:srgbClr val="FF9900"/>
                </a:solidFill>
              </a:rPr>
              <a:t> </a:t>
            </a:r>
            <a:r>
              <a:rPr lang="en-US" sz="3200" b="1" i="0" dirty="0" err="1" smtClean="0">
                <a:solidFill>
                  <a:srgbClr val="FF9900"/>
                </a:solidFill>
              </a:rPr>
              <a:t>रेखा</a:t>
            </a:r>
            <a:r>
              <a:rPr lang="en-US" sz="3200" b="1" i="0" dirty="0" smtClean="0">
                <a:solidFill>
                  <a:srgbClr val="FF9900"/>
                </a:solidFill>
              </a:rPr>
              <a:t> </a:t>
            </a:r>
            <a:r>
              <a:rPr lang="en-US" sz="3200" b="1" i="0" dirty="0" err="1" smtClean="0">
                <a:solidFill>
                  <a:srgbClr val="FF9900"/>
                </a:solidFill>
              </a:rPr>
              <a:t>के</a:t>
            </a:r>
            <a:r>
              <a:rPr lang="en-US" sz="3200" b="1" i="0" dirty="0" smtClean="0">
                <a:solidFill>
                  <a:srgbClr val="FF9900"/>
                </a:solidFill>
              </a:rPr>
              <a:t> </a:t>
            </a:r>
            <a:r>
              <a:rPr lang="en-US" sz="3200" b="1" i="0" dirty="0" err="1" smtClean="0">
                <a:solidFill>
                  <a:srgbClr val="FF9900"/>
                </a:solidFill>
              </a:rPr>
              <a:t>नीचे</a:t>
            </a:r>
            <a:r>
              <a:rPr lang="en-US" sz="3200" b="1" i="0" dirty="0" smtClean="0">
                <a:solidFill>
                  <a:srgbClr val="FF9900"/>
                </a:solidFill>
              </a:rPr>
              <a:t> </a:t>
            </a:r>
            <a:r>
              <a:rPr lang="en-US" sz="3200" b="1" i="0" dirty="0" err="1" smtClean="0">
                <a:solidFill>
                  <a:srgbClr val="FF9900"/>
                </a:solidFill>
              </a:rPr>
              <a:t>हैं</a:t>
            </a:r>
            <a:r>
              <a:rPr lang="en-US" sz="3200" b="1" i="0" dirty="0" smtClean="0">
                <a:solidFill>
                  <a:srgbClr val="FF9900"/>
                </a:solidFill>
              </a:rPr>
              <a:t>;</a:t>
            </a:r>
          </a:p>
          <a:p>
            <a:pPr marL="342900" indent="-342900"/>
            <a:r>
              <a:rPr lang="en-US" sz="3200" b="1" i="0" dirty="0" err="1" smtClean="0">
                <a:solidFill>
                  <a:srgbClr val="FF9900"/>
                </a:solidFill>
              </a:rPr>
              <a:t>और</a:t>
            </a:r>
            <a:r>
              <a:rPr lang="en-US" sz="3200" b="1" i="0" dirty="0" smtClean="0">
                <a:solidFill>
                  <a:srgbClr val="FF9900"/>
                </a:solidFill>
              </a:rPr>
              <a:t> </a:t>
            </a:r>
            <a:r>
              <a:rPr lang="en-US" sz="3200" b="1" i="0" dirty="0" err="1" smtClean="0">
                <a:solidFill>
                  <a:srgbClr val="FF9900"/>
                </a:solidFill>
              </a:rPr>
              <a:t>बाकी</a:t>
            </a:r>
            <a:r>
              <a:rPr lang="en-US" sz="3200" b="1" i="0" dirty="0" smtClean="0">
                <a:solidFill>
                  <a:srgbClr val="FF9900"/>
                </a:solidFill>
              </a:rPr>
              <a:t> $</a:t>
            </a:r>
            <a:r>
              <a:rPr lang="en-US" sz="3200" b="1" i="0" dirty="0">
                <a:solidFill>
                  <a:srgbClr val="FF9900"/>
                </a:solidFill>
              </a:rPr>
              <a:t>95.90 </a:t>
            </a:r>
            <a:r>
              <a:rPr lang="en-US" sz="3200" b="1" i="0" dirty="0" err="1" smtClean="0">
                <a:solidFill>
                  <a:srgbClr val="FF9900"/>
                </a:solidFill>
              </a:rPr>
              <a:t>उनको</a:t>
            </a:r>
            <a:r>
              <a:rPr lang="en-US" sz="3200" b="1" i="0" dirty="0" smtClean="0">
                <a:solidFill>
                  <a:srgbClr val="FF9900"/>
                </a:solidFill>
              </a:rPr>
              <a:t> </a:t>
            </a:r>
            <a:r>
              <a:rPr lang="en-US" sz="3200" b="1" i="0" dirty="0" err="1" smtClean="0">
                <a:solidFill>
                  <a:srgbClr val="FF9900"/>
                </a:solidFill>
              </a:rPr>
              <a:t>जाता</a:t>
            </a:r>
            <a:r>
              <a:rPr lang="en-US" sz="3200" b="1" i="0" dirty="0" smtClean="0">
                <a:solidFill>
                  <a:srgbClr val="FF9900"/>
                </a:solidFill>
              </a:rPr>
              <a:t> </a:t>
            </a:r>
            <a:r>
              <a:rPr lang="en-US" sz="3200" b="1" i="0" dirty="0" err="1" smtClean="0">
                <a:solidFill>
                  <a:srgbClr val="FF9900"/>
                </a:solidFill>
              </a:rPr>
              <a:t>है</a:t>
            </a:r>
            <a:r>
              <a:rPr lang="en-US" sz="3200" b="1" i="0" dirty="0" smtClean="0">
                <a:solidFill>
                  <a:srgbClr val="FF9900"/>
                </a:solidFill>
              </a:rPr>
              <a:t> </a:t>
            </a:r>
            <a:r>
              <a:rPr lang="en-US" sz="3200" b="1" i="0" dirty="0" err="1" smtClean="0">
                <a:solidFill>
                  <a:srgbClr val="FF9900"/>
                </a:solidFill>
              </a:rPr>
              <a:t>जो</a:t>
            </a:r>
            <a:r>
              <a:rPr lang="en-US" sz="3200" b="1" i="0" dirty="0" smtClean="0">
                <a:solidFill>
                  <a:srgbClr val="FF9900"/>
                </a:solidFill>
              </a:rPr>
              <a:t> </a:t>
            </a:r>
            <a:r>
              <a:rPr lang="en-US" sz="3200" b="1" i="0" dirty="0" err="1" smtClean="0">
                <a:solidFill>
                  <a:srgbClr val="FF9900"/>
                </a:solidFill>
              </a:rPr>
              <a:t>उसके</a:t>
            </a:r>
            <a:r>
              <a:rPr lang="en-US" sz="3200" b="1" i="0" dirty="0" smtClean="0">
                <a:solidFill>
                  <a:srgbClr val="FF9900"/>
                </a:solidFill>
              </a:rPr>
              <a:t> </a:t>
            </a:r>
            <a:r>
              <a:rPr lang="en-US" sz="3200" b="1" i="0" dirty="0" err="1" smtClean="0">
                <a:solidFill>
                  <a:srgbClr val="FF9900"/>
                </a:solidFill>
              </a:rPr>
              <a:t>उपर</a:t>
            </a:r>
            <a:r>
              <a:rPr lang="en-US" sz="3200" b="1" i="0" dirty="0" smtClean="0">
                <a:solidFill>
                  <a:srgbClr val="FF9900"/>
                </a:solidFill>
              </a:rPr>
              <a:t> </a:t>
            </a:r>
            <a:r>
              <a:rPr lang="en-US" sz="3200" b="1" i="0" dirty="0" err="1" smtClean="0">
                <a:solidFill>
                  <a:srgbClr val="FF9900"/>
                </a:solidFill>
              </a:rPr>
              <a:t>हैं</a:t>
            </a:r>
            <a:r>
              <a:rPr lang="en-US" sz="3200" b="1" i="0" dirty="0" smtClean="0">
                <a:solidFill>
                  <a:srgbClr val="FF9900"/>
                </a:solidFill>
              </a:rPr>
              <a:t> !</a:t>
            </a:r>
            <a:endParaRPr lang="en-US" sz="3200" b="1" dirty="0">
              <a:solidFill>
                <a:srgbClr val="FF9900"/>
              </a:solidFill>
            </a:endParaRPr>
          </a:p>
          <a:p>
            <a:pPr marL="342900" indent="-342900" algn="l"/>
            <a:endParaRPr lang="en-IN" sz="3200" b="1" dirty="0">
              <a:solidFill>
                <a:srgbClr val="FF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7493"/>
                                        </p:tgtEl>
                                        <p:attrNameLst>
                                          <p:attrName>style.visibility</p:attrName>
                                        </p:attrNameLst>
                                      </p:cBhvr>
                                      <p:to>
                                        <p:strVal val="visible"/>
                                      </p:to>
                                    </p:set>
                                    <p:animEffect transition="in" filter="blinds(horizontal)">
                                      <p:cBhvr>
                                        <p:cTn id="7" dur="500"/>
                                        <p:tgtEl>
                                          <p:spTgt spid="447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ctrTitle"/>
          </p:nvPr>
        </p:nvSpPr>
        <p:spPr>
          <a:xfrm>
            <a:off x="685800" y="1371600"/>
            <a:ext cx="7772400" cy="1470025"/>
          </a:xfrm>
        </p:spPr>
        <p:txBody>
          <a:bodyPr/>
          <a:lstStyle/>
          <a:p>
            <a:pPr algn="ctr"/>
            <a:r>
              <a:rPr lang="en-US" dirty="0" err="1" smtClean="0"/>
              <a:t>पर</a:t>
            </a:r>
            <a:r>
              <a:rPr lang="en-US" dirty="0" smtClean="0"/>
              <a:t> “</a:t>
            </a:r>
            <a:r>
              <a:rPr lang="en-US" sz="3600" dirty="0" smtClean="0"/>
              <a:t>GDP</a:t>
            </a:r>
            <a:r>
              <a:rPr lang="en-US" dirty="0" smtClean="0"/>
              <a:t> </a:t>
            </a:r>
            <a:r>
              <a:rPr lang="en-US" dirty="0" err="1" smtClean="0"/>
              <a:t>बढाओ</a:t>
            </a:r>
            <a:r>
              <a:rPr lang="en-US" dirty="0" smtClean="0"/>
              <a:t>” </a:t>
            </a:r>
            <a:r>
              <a:rPr lang="en-US" dirty="0" err="1" smtClean="0"/>
              <a:t>वाले</a:t>
            </a:r>
            <a:r>
              <a:rPr lang="en-US" dirty="0" smtClean="0"/>
              <a:t> </a:t>
            </a:r>
            <a:r>
              <a:rPr lang="en-US" dirty="0" err="1" smtClean="0"/>
              <a:t>इस</a:t>
            </a:r>
            <a:r>
              <a:rPr lang="en-US" dirty="0" smtClean="0"/>
              <a:t> </a:t>
            </a:r>
            <a:r>
              <a:rPr lang="en-US" dirty="0" err="1" smtClean="0"/>
              <a:t>भ्रमात्मक</a:t>
            </a:r>
            <a:r>
              <a:rPr lang="en-US" dirty="0" smtClean="0"/>
              <a:t> </a:t>
            </a:r>
            <a:r>
              <a:rPr lang="en-US" dirty="0" err="1" smtClean="0"/>
              <a:t>इलाज</a:t>
            </a:r>
            <a:r>
              <a:rPr lang="en-US" dirty="0" smtClean="0"/>
              <a:t> </a:t>
            </a:r>
            <a:r>
              <a:rPr lang="en-US" dirty="0" err="1" smtClean="0"/>
              <a:t>का</a:t>
            </a:r>
            <a:r>
              <a:rPr lang="en-US" dirty="0" smtClean="0"/>
              <a:t> </a:t>
            </a:r>
            <a:r>
              <a:rPr lang="en-US" dirty="0" err="1" smtClean="0"/>
              <a:t>सबसे</a:t>
            </a:r>
            <a:r>
              <a:rPr lang="en-US" dirty="0" smtClean="0"/>
              <a:t> </a:t>
            </a:r>
            <a:r>
              <a:rPr lang="en-US" dirty="0" err="1" smtClean="0"/>
              <a:t>खतरनाक</a:t>
            </a:r>
            <a:r>
              <a:rPr lang="en-US" dirty="0" smtClean="0"/>
              <a:t> </a:t>
            </a:r>
            <a:r>
              <a:rPr lang="en-US" dirty="0" err="1" smtClean="0"/>
              <a:t>परिणाम</a:t>
            </a:r>
            <a:r>
              <a:rPr lang="en-US" dirty="0" smtClean="0"/>
              <a:t> </a:t>
            </a:r>
            <a:r>
              <a:rPr lang="en-US" dirty="0" err="1" smtClean="0"/>
              <a:t>यह</a:t>
            </a:r>
            <a:r>
              <a:rPr lang="en-US" dirty="0" smtClean="0"/>
              <a:t> </a:t>
            </a:r>
            <a:r>
              <a:rPr lang="en-US" dirty="0" err="1" smtClean="0"/>
              <a:t>है</a:t>
            </a:r>
            <a:r>
              <a:rPr lang="en-US" dirty="0" smtClean="0"/>
              <a:t> </a:t>
            </a:r>
            <a:r>
              <a:rPr lang="en-US" dirty="0" err="1" smtClean="0"/>
              <a:t>कि</a:t>
            </a:r>
            <a:r>
              <a:rPr lang="en-US" dirty="0" smtClean="0"/>
              <a:t>…</a:t>
            </a:r>
            <a:endParaRPr lang="en-IN" dirty="0" smtClean="0"/>
          </a:p>
        </p:txBody>
      </p:sp>
      <p:sp>
        <p:nvSpPr>
          <p:cNvPr id="50179" name="Rectangle 5"/>
          <p:cNvSpPr>
            <a:spLocks noGrp="1" noChangeArrowheads="1"/>
          </p:cNvSpPr>
          <p:nvPr>
            <p:ph type="subTitle" idx="1"/>
          </p:nvPr>
        </p:nvSpPr>
        <p:spPr>
          <a:xfrm>
            <a:off x="533400" y="3657600"/>
            <a:ext cx="7848600" cy="2362200"/>
          </a:xfrm>
        </p:spPr>
        <p:txBody>
          <a:bodyPr>
            <a:noAutofit/>
          </a:bodyPr>
          <a:lstStyle/>
          <a:p>
            <a:pPr>
              <a:lnSpc>
                <a:spcPct val="80000"/>
              </a:lnSpc>
              <a:defRPr/>
            </a:pPr>
            <a:r>
              <a:rPr lang="en-IN" sz="4000" dirty="0" smtClean="0">
                <a:solidFill>
                  <a:srgbClr val="FF9900"/>
                </a:solidFill>
                <a:latin typeface="+mj-lt"/>
                <a:ea typeface="+mj-ea"/>
                <a:cs typeface="+mj-cs"/>
              </a:rPr>
              <a:t>...</a:t>
            </a:r>
            <a:r>
              <a:rPr lang="en-US" sz="4000" dirty="0" smtClean="0">
                <a:solidFill>
                  <a:srgbClr val="FF9900"/>
                </a:solidFill>
              </a:rPr>
              <a:t> </a:t>
            </a:r>
            <a:r>
              <a:rPr lang="en-US" sz="4000" dirty="0" smtClean="0">
                <a:solidFill>
                  <a:srgbClr val="FF9900"/>
                </a:solidFill>
                <a:latin typeface="+mj-lt"/>
                <a:ea typeface="+mj-ea"/>
                <a:cs typeface="+mj-cs"/>
              </a:rPr>
              <a:t>GDP</a:t>
            </a:r>
            <a:r>
              <a:rPr lang="en-US" sz="4000" dirty="0" smtClean="0">
                <a:solidFill>
                  <a:srgbClr val="FF9900"/>
                </a:solidFill>
              </a:rPr>
              <a:t> </a:t>
            </a:r>
            <a:r>
              <a:rPr lang="en-US" sz="4000" dirty="0" err="1" smtClean="0">
                <a:solidFill>
                  <a:srgbClr val="FF9900"/>
                </a:solidFill>
              </a:rPr>
              <a:t>बढाना</a:t>
            </a:r>
            <a:r>
              <a:rPr lang="en-US" sz="4000" dirty="0" smtClean="0">
                <a:solidFill>
                  <a:srgbClr val="FF9900"/>
                </a:solidFill>
              </a:rPr>
              <a:t>, </a:t>
            </a:r>
            <a:r>
              <a:rPr lang="en-US" sz="4000" dirty="0" err="1" smtClean="0">
                <a:solidFill>
                  <a:srgbClr val="FF9900"/>
                </a:solidFill>
              </a:rPr>
              <a:t>अथवा</a:t>
            </a:r>
            <a:r>
              <a:rPr lang="en-US" sz="4000" dirty="0" smtClean="0">
                <a:solidFill>
                  <a:srgbClr val="FF9900"/>
                </a:solidFill>
              </a:rPr>
              <a:t> </a:t>
            </a:r>
            <a:r>
              <a:rPr lang="en-US" sz="4000" dirty="0" err="1" smtClean="0">
                <a:solidFill>
                  <a:srgbClr val="FF9900"/>
                </a:solidFill>
              </a:rPr>
              <a:t>उत्पादन</a:t>
            </a:r>
            <a:r>
              <a:rPr lang="en-US" sz="4000" dirty="0" smtClean="0">
                <a:solidFill>
                  <a:srgbClr val="FF9900"/>
                </a:solidFill>
              </a:rPr>
              <a:t> </a:t>
            </a:r>
            <a:r>
              <a:rPr lang="en-US" sz="4000" dirty="0" err="1" smtClean="0">
                <a:solidFill>
                  <a:srgbClr val="FF9900"/>
                </a:solidFill>
              </a:rPr>
              <a:t>बढाने</a:t>
            </a:r>
            <a:r>
              <a:rPr lang="en-US" sz="4000" dirty="0" smtClean="0">
                <a:solidFill>
                  <a:srgbClr val="FF9900"/>
                </a:solidFill>
              </a:rPr>
              <a:t> </a:t>
            </a:r>
            <a:r>
              <a:rPr lang="en-US" sz="4000" dirty="0" err="1" smtClean="0">
                <a:solidFill>
                  <a:srgbClr val="FF9900"/>
                </a:solidFill>
              </a:rPr>
              <a:t>का</a:t>
            </a:r>
            <a:r>
              <a:rPr lang="en-US" sz="4000" dirty="0" smtClean="0">
                <a:solidFill>
                  <a:srgbClr val="FF9900"/>
                </a:solidFill>
              </a:rPr>
              <a:t> </a:t>
            </a:r>
            <a:r>
              <a:rPr lang="en-US" sz="4000" dirty="0" err="1" smtClean="0">
                <a:solidFill>
                  <a:srgbClr val="FF9900"/>
                </a:solidFill>
              </a:rPr>
              <a:t>सीधा</a:t>
            </a:r>
            <a:r>
              <a:rPr lang="en-US" sz="4000" dirty="0" smtClean="0">
                <a:solidFill>
                  <a:srgbClr val="FF9900"/>
                </a:solidFill>
              </a:rPr>
              <a:t> </a:t>
            </a:r>
            <a:r>
              <a:rPr lang="en-US" sz="4000" dirty="0" err="1" smtClean="0">
                <a:solidFill>
                  <a:srgbClr val="FF9900"/>
                </a:solidFill>
              </a:rPr>
              <a:t>असर</a:t>
            </a:r>
            <a:r>
              <a:rPr lang="en-US" sz="4000" dirty="0" smtClean="0">
                <a:solidFill>
                  <a:srgbClr val="FF9900"/>
                </a:solidFill>
              </a:rPr>
              <a:t> </a:t>
            </a:r>
            <a:r>
              <a:rPr lang="en-US" sz="4000" dirty="0" err="1" smtClean="0">
                <a:solidFill>
                  <a:srgbClr val="FF9900"/>
                </a:solidFill>
              </a:rPr>
              <a:t>प्राकृतिक</a:t>
            </a:r>
            <a:r>
              <a:rPr lang="en-US" sz="4000" dirty="0" smtClean="0">
                <a:solidFill>
                  <a:srgbClr val="FF9900"/>
                </a:solidFill>
              </a:rPr>
              <a:t> </a:t>
            </a:r>
            <a:r>
              <a:rPr lang="en-US" sz="4000" dirty="0" err="1" smtClean="0">
                <a:solidFill>
                  <a:srgbClr val="FF9900"/>
                </a:solidFill>
              </a:rPr>
              <a:t>संसाधनों</a:t>
            </a:r>
            <a:r>
              <a:rPr lang="en-US" sz="4000" dirty="0" smtClean="0">
                <a:solidFill>
                  <a:srgbClr val="FF9900"/>
                </a:solidFill>
              </a:rPr>
              <a:t> </a:t>
            </a:r>
            <a:r>
              <a:rPr lang="en-US" sz="4000" dirty="0" err="1" smtClean="0">
                <a:solidFill>
                  <a:srgbClr val="FF9900"/>
                </a:solidFill>
              </a:rPr>
              <a:t>पर</a:t>
            </a:r>
            <a:r>
              <a:rPr lang="en-US" sz="4000" dirty="0" smtClean="0">
                <a:solidFill>
                  <a:srgbClr val="FF9900"/>
                </a:solidFill>
              </a:rPr>
              <a:t>, </a:t>
            </a:r>
            <a:r>
              <a:rPr lang="en-US" sz="4000" dirty="0" err="1" smtClean="0">
                <a:solidFill>
                  <a:srgbClr val="FF9900"/>
                </a:solidFill>
              </a:rPr>
              <a:t>प्रकृति</a:t>
            </a:r>
            <a:r>
              <a:rPr lang="en-US" sz="4000" dirty="0" smtClean="0">
                <a:solidFill>
                  <a:srgbClr val="FF9900"/>
                </a:solidFill>
              </a:rPr>
              <a:t> </a:t>
            </a:r>
            <a:r>
              <a:rPr lang="en-US" sz="4000" dirty="0" err="1" smtClean="0">
                <a:solidFill>
                  <a:srgbClr val="FF9900"/>
                </a:solidFill>
              </a:rPr>
              <a:t>पर</a:t>
            </a:r>
            <a:r>
              <a:rPr lang="en-US" sz="4000" dirty="0" smtClean="0">
                <a:solidFill>
                  <a:srgbClr val="FF9900"/>
                </a:solidFill>
              </a:rPr>
              <a:t> </a:t>
            </a:r>
            <a:r>
              <a:rPr lang="en-US" sz="4000" dirty="0" err="1" smtClean="0">
                <a:solidFill>
                  <a:srgbClr val="FF9900"/>
                </a:solidFill>
              </a:rPr>
              <a:t>है</a:t>
            </a:r>
            <a:r>
              <a:rPr lang="en-US" sz="4000" dirty="0" smtClean="0">
                <a:solidFill>
                  <a:srgbClr val="FF9900"/>
                </a:solidFill>
              </a:rPr>
              <a:t>…</a:t>
            </a:r>
            <a:endParaRPr lang="en-IN" sz="4000" dirty="0" smtClean="0">
              <a:solidFill>
                <a:srgbClr val="FF9900"/>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50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wipe(up)">
                                      <p:cBhvr>
                                        <p:cTn id="7" dur="1000"/>
                                        <p:tgtEl>
                                          <p:spTgt spid="501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33400" y="304800"/>
            <a:ext cx="8153400" cy="914400"/>
          </a:xfrm>
        </p:spPr>
        <p:txBody>
          <a:bodyPr/>
          <a:lstStyle/>
          <a:p>
            <a:pPr>
              <a:lnSpc>
                <a:spcPct val="100000"/>
              </a:lnSpc>
            </a:pPr>
            <a:r>
              <a:rPr lang="hi-IN" sz="3200" dirty="0" smtClean="0"/>
              <a:t>एक आम व्यक्ति </a:t>
            </a:r>
            <a:r>
              <a:rPr lang="en-US" sz="3200" dirty="0" err="1" smtClean="0"/>
              <a:t>से</a:t>
            </a:r>
            <a:r>
              <a:rPr lang="hi-IN" sz="3200" dirty="0" smtClean="0"/>
              <a:t> एक </a:t>
            </a:r>
            <a:r>
              <a:rPr lang="en-US" sz="3200" dirty="0" smtClean="0"/>
              <a:t>‘</a:t>
            </a:r>
            <a:r>
              <a:rPr lang="hi-IN" sz="3200" dirty="0" smtClean="0"/>
              <a:t>विकसित देश</a:t>
            </a:r>
            <a:r>
              <a:rPr lang="en-US" sz="3200" dirty="0" smtClean="0"/>
              <a:t>’</a:t>
            </a:r>
            <a:r>
              <a:rPr lang="hi-IN" sz="3200" dirty="0" smtClean="0"/>
              <a:t> </a:t>
            </a:r>
            <a:r>
              <a:rPr lang="en-US" sz="3200" dirty="0" err="1" smtClean="0"/>
              <a:t>का</a:t>
            </a:r>
            <a:r>
              <a:rPr lang="en-US" sz="3200" dirty="0" smtClean="0"/>
              <a:t> </a:t>
            </a:r>
            <a:r>
              <a:rPr lang="en-US" sz="3200" dirty="0" err="1" smtClean="0"/>
              <a:t>चित्रण</a:t>
            </a:r>
            <a:r>
              <a:rPr lang="en-US" sz="3200" dirty="0" smtClean="0"/>
              <a:t> </a:t>
            </a:r>
            <a:r>
              <a:rPr lang="en-US" sz="3200" dirty="0" err="1" smtClean="0"/>
              <a:t>करने</a:t>
            </a:r>
            <a:r>
              <a:rPr lang="en-US" sz="3200" dirty="0" smtClean="0"/>
              <a:t> </a:t>
            </a:r>
            <a:r>
              <a:rPr lang="en-US" sz="3200" dirty="0" err="1" smtClean="0"/>
              <a:t>को</a:t>
            </a:r>
            <a:r>
              <a:rPr lang="en-US" sz="3200" dirty="0" smtClean="0"/>
              <a:t> </a:t>
            </a:r>
            <a:r>
              <a:rPr lang="en-US" sz="3200" dirty="0" err="1" smtClean="0"/>
              <a:t>कहें</a:t>
            </a:r>
            <a:r>
              <a:rPr lang="en-US" sz="3200" dirty="0" smtClean="0"/>
              <a:t> , </a:t>
            </a:r>
            <a:r>
              <a:rPr lang="en-US" sz="3200" dirty="0" err="1" smtClean="0"/>
              <a:t>तो</a:t>
            </a:r>
            <a:r>
              <a:rPr lang="en-US" sz="3200" dirty="0" smtClean="0"/>
              <a:t> </a:t>
            </a:r>
            <a:r>
              <a:rPr lang="en-US" sz="3200" dirty="0" err="1" smtClean="0"/>
              <a:t>कहता</a:t>
            </a:r>
            <a:r>
              <a:rPr lang="en-US" sz="3200" dirty="0" smtClean="0"/>
              <a:t> </a:t>
            </a:r>
            <a:r>
              <a:rPr lang="en-US" sz="3200" dirty="0" err="1" smtClean="0"/>
              <a:t>है</a:t>
            </a:r>
            <a:r>
              <a:rPr lang="en-US" sz="3200" dirty="0" smtClean="0"/>
              <a:t> </a:t>
            </a:r>
            <a:r>
              <a:rPr lang="en-US" sz="3200" dirty="0" err="1" smtClean="0"/>
              <a:t>कि</a:t>
            </a:r>
            <a:r>
              <a:rPr lang="en-US" sz="3200" dirty="0" smtClean="0"/>
              <a:t>:</a:t>
            </a:r>
            <a:endParaRPr lang="en-US" sz="2800" dirty="0" smtClean="0"/>
          </a:p>
        </p:txBody>
      </p:sp>
      <p:sp>
        <p:nvSpPr>
          <p:cNvPr id="3" name="Content Placeholder 2"/>
          <p:cNvSpPr>
            <a:spLocks noGrp="1"/>
          </p:cNvSpPr>
          <p:nvPr>
            <p:ph idx="1"/>
          </p:nvPr>
        </p:nvSpPr>
        <p:spPr>
          <a:xfrm>
            <a:off x="533400" y="1219200"/>
            <a:ext cx="8153400" cy="4038600"/>
          </a:xfrm>
        </p:spPr>
        <p:txBody>
          <a:bodyPr/>
          <a:lstStyle/>
          <a:p>
            <a:pPr marL="514350" indent="-514350">
              <a:buFont typeface="+mj-lt"/>
              <a:buAutoNum type="arabicPeriod"/>
              <a:defRPr/>
            </a:pPr>
            <a:r>
              <a:rPr lang="en-US" sz="2600" dirty="0" err="1" smtClean="0"/>
              <a:t>सभी</a:t>
            </a:r>
            <a:r>
              <a:rPr lang="en-US" sz="2600" dirty="0" smtClean="0"/>
              <a:t> </a:t>
            </a:r>
            <a:r>
              <a:rPr lang="en-US" sz="2600" dirty="0" err="1" smtClean="0"/>
              <a:t>को</a:t>
            </a:r>
            <a:r>
              <a:rPr lang="en-US" sz="2600" dirty="0" smtClean="0"/>
              <a:t> </a:t>
            </a:r>
            <a:r>
              <a:rPr lang="en-US" sz="2600" dirty="0" err="1" smtClean="0"/>
              <a:t>रोटी-कपडा-मकान</a:t>
            </a:r>
            <a:r>
              <a:rPr lang="en-US" sz="2600" dirty="0" smtClean="0"/>
              <a:t> </a:t>
            </a:r>
            <a:r>
              <a:rPr lang="en-US" sz="2600" dirty="0" err="1" smtClean="0"/>
              <a:t>हो</a:t>
            </a:r>
            <a:endParaRPr lang="en-US" sz="2600" dirty="0" smtClean="0"/>
          </a:p>
          <a:p>
            <a:pPr marL="514350" indent="-514350">
              <a:buFont typeface="+mj-lt"/>
              <a:buAutoNum type="arabicPeriod"/>
              <a:defRPr/>
            </a:pPr>
            <a:r>
              <a:rPr lang="en-US" sz="2600" dirty="0" err="1" smtClean="0"/>
              <a:t>सभी</a:t>
            </a:r>
            <a:r>
              <a:rPr lang="en-US" sz="2600" dirty="0" smtClean="0"/>
              <a:t> </a:t>
            </a:r>
            <a:r>
              <a:rPr lang="en-US" sz="2600" dirty="0" err="1" smtClean="0"/>
              <a:t>के</a:t>
            </a:r>
            <a:r>
              <a:rPr lang="en-US" sz="2600" dirty="0" smtClean="0"/>
              <a:t> </a:t>
            </a:r>
            <a:r>
              <a:rPr lang="en-US" sz="2600" dirty="0" err="1" smtClean="0"/>
              <a:t>लिये</a:t>
            </a:r>
            <a:r>
              <a:rPr lang="en-US" sz="2600" dirty="0" smtClean="0"/>
              <a:t> </a:t>
            </a:r>
            <a:r>
              <a:rPr lang="en-US" sz="2600" dirty="0" err="1" smtClean="0"/>
              <a:t>अच्छी</a:t>
            </a:r>
            <a:r>
              <a:rPr lang="en-US" sz="2600" dirty="0" smtClean="0"/>
              <a:t> </a:t>
            </a:r>
            <a:r>
              <a:rPr lang="en-US" sz="2600" dirty="0" err="1" smtClean="0"/>
              <a:t>शिक्षा</a:t>
            </a:r>
            <a:r>
              <a:rPr lang="en-US" sz="2600" dirty="0" smtClean="0"/>
              <a:t> </a:t>
            </a:r>
            <a:r>
              <a:rPr lang="en-US" sz="2600" dirty="0" err="1" smtClean="0"/>
              <a:t>और</a:t>
            </a:r>
            <a:r>
              <a:rPr lang="en-US" sz="2600" dirty="0" smtClean="0"/>
              <a:t> </a:t>
            </a:r>
            <a:r>
              <a:rPr lang="en-US" sz="2600" dirty="0" err="1" smtClean="0"/>
              <a:t>स्वास्थ्य</a:t>
            </a:r>
            <a:r>
              <a:rPr lang="en-US" sz="2600" dirty="0" smtClean="0"/>
              <a:t> </a:t>
            </a:r>
            <a:r>
              <a:rPr lang="en-US" sz="2600" dirty="0" err="1" smtClean="0"/>
              <a:t>की</a:t>
            </a:r>
            <a:r>
              <a:rPr lang="en-US" sz="2600" dirty="0" smtClean="0"/>
              <a:t> </a:t>
            </a:r>
            <a:r>
              <a:rPr lang="en-US" sz="2600" dirty="0" err="1" smtClean="0"/>
              <a:t>व्यवस्था</a:t>
            </a:r>
            <a:r>
              <a:rPr lang="en-US" sz="2600" dirty="0" smtClean="0"/>
              <a:t> </a:t>
            </a:r>
            <a:endParaRPr lang="hi-IN" sz="2600" dirty="0" smtClean="0"/>
          </a:p>
          <a:p>
            <a:pPr marL="514350" indent="-514350">
              <a:buFont typeface="+mj-lt"/>
              <a:buAutoNum type="arabicPeriod"/>
              <a:defRPr/>
            </a:pPr>
            <a:r>
              <a:rPr lang="en-US" sz="2600" dirty="0" err="1" smtClean="0"/>
              <a:t>ज्यादी</a:t>
            </a:r>
            <a:r>
              <a:rPr lang="en-US" sz="2600" dirty="0" smtClean="0"/>
              <a:t> </a:t>
            </a:r>
            <a:r>
              <a:rPr lang="en-US" sz="2600" dirty="0" err="1" smtClean="0"/>
              <a:t>असमानता</a:t>
            </a:r>
            <a:r>
              <a:rPr lang="en-US" sz="2600" dirty="0" smtClean="0"/>
              <a:t> न </a:t>
            </a:r>
            <a:r>
              <a:rPr lang="en-US" sz="2600" dirty="0" err="1" smtClean="0"/>
              <a:t>हो</a:t>
            </a:r>
            <a:r>
              <a:rPr lang="en-US" sz="2600" dirty="0" smtClean="0"/>
              <a:t>, </a:t>
            </a:r>
            <a:r>
              <a:rPr lang="en-US" sz="2600" dirty="0" err="1" smtClean="0"/>
              <a:t>किसी</a:t>
            </a:r>
            <a:r>
              <a:rPr lang="en-US" sz="2600" dirty="0" smtClean="0"/>
              <a:t> </a:t>
            </a:r>
            <a:r>
              <a:rPr lang="en-US" sz="2600" dirty="0" err="1" smtClean="0"/>
              <a:t>प्रकार</a:t>
            </a:r>
            <a:r>
              <a:rPr lang="en-US" sz="2600" dirty="0" smtClean="0"/>
              <a:t> </a:t>
            </a:r>
            <a:r>
              <a:rPr lang="en-US" sz="2600" dirty="0" err="1" smtClean="0"/>
              <a:t>की</a:t>
            </a:r>
            <a:r>
              <a:rPr lang="en-US" sz="2600" dirty="0" smtClean="0"/>
              <a:t> </a:t>
            </a:r>
            <a:r>
              <a:rPr lang="en-US" sz="2600" dirty="0" err="1" smtClean="0"/>
              <a:t>असुरक्षा</a:t>
            </a:r>
            <a:r>
              <a:rPr lang="en-US" sz="2600" dirty="0" smtClean="0"/>
              <a:t> न </a:t>
            </a:r>
            <a:r>
              <a:rPr lang="en-US" sz="2600" dirty="0" err="1" smtClean="0"/>
              <a:t>हो</a:t>
            </a:r>
            <a:endParaRPr lang="hi-IN" sz="2600" dirty="0" smtClean="0"/>
          </a:p>
          <a:p>
            <a:pPr marL="514350" indent="-514350">
              <a:buFont typeface="+mj-lt"/>
              <a:buAutoNum type="arabicPeriod"/>
              <a:defRPr/>
            </a:pPr>
            <a:r>
              <a:rPr lang="en-US" sz="2600" dirty="0" err="1" smtClean="0"/>
              <a:t>भय</a:t>
            </a:r>
            <a:r>
              <a:rPr lang="en-US" sz="2600" dirty="0" smtClean="0"/>
              <a:t> </a:t>
            </a:r>
            <a:r>
              <a:rPr lang="en-US" sz="2600" dirty="0" err="1" smtClean="0"/>
              <a:t>और</a:t>
            </a:r>
            <a:r>
              <a:rPr lang="en-US" sz="2600" dirty="0" smtClean="0"/>
              <a:t> </a:t>
            </a:r>
            <a:r>
              <a:rPr lang="en-US" sz="2600" dirty="0" err="1" smtClean="0"/>
              <a:t>अपराध</a:t>
            </a:r>
            <a:r>
              <a:rPr lang="en-US" sz="2600" dirty="0" smtClean="0"/>
              <a:t> </a:t>
            </a:r>
            <a:r>
              <a:rPr lang="en-US" sz="2600" dirty="0" err="1" smtClean="0"/>
              <a:t>से</a:t>
            </a:r>
            <a:r>
              <a:rPr lang="en-US" sz="2600" dirty="0" smtClean="0"/>
              <a:t> </a:t>
            </a:r>
            <a:r>
              <a:rPr lang="en-US" sz="2600" dirty="0" err="1" smtClean="0"/>
              <a:t>मुक्त</a:t>
            </a:r>
            <a:r>
              <a:rPr lang="en-US" sz="2600" dirty="0" smtClean="0"/>
              <a:t> </a:t>
            </a:r>
            <a:r>
              <a:rPr lang="en-US" sz="2600" dirty="0" err="1" smtClean="0"/>
              <a:t>समाज</a:t>
            </a:r>
            <a:r>
              <a:rPr lang="en-US" sz="2600" dirty="0" smtClean="0"/>
              <a:t> </a:t>
            </a:r>
            <a:r>
              <a:rPr lang="en-US" sz="2600" dirty="0" err="1" smtClean="0"/>
              <a:t>हो</a:t>
            </a:r>
            <a:endParaRPr lang="en-US" sz="2600" dirty="0" smtClean="0"/>
          </a:p>
          <a:p>
            <a:pPr marL="514350" indent="-514350">
              <a:buFont typeface="+mj-lt"/>
              <a:buAutoNum type="arabicPeriod"/>
              <a:defRPr/>
            </a:pPr>
            <a:r>
              <a:rPr lang="en-US" sz="2600" dirty="0" err="1" smtClean="0"/>
              <a:t>प्रकृति</a:t>
            </a:r>
            <a:r>
              <a:rPr lang="en-US" sz="2600" dirty="0" smtClean="0"/>
              <a:t> </a:t>
            </a:r>
            <a:r>
              <a:rPr lang="en-US" sz="2600" dirty="0" err="1" smtClean="0"/>
              <a:t>के</a:t>
            </a:r>
            <a:r>
              <a:rPr lang="en-US" sz="2600" dirty="0" smtClean="0"/>
              <a:t> </a:t>
            </a:r>
            <a:r>
              <a:rPr lang="en-US" sz="2600" dirty="0" err="1" smtClean="0"/>
              <a:t>साथ</a:t>
            </a:r>
            <a:r>
              <a:rPr lang="en-US" sz="2600" dirty="0" smtClean="0"/>
              <a:t> </a:t>
            </a:r>
            <a:r>
              <a:rPr lang="en-US" sz="2600" dirty="0" err="1" smtClean="0"/>
              <a:t>सन्तुलन</a:t>
            </a:r>
            <a:r>
              <a:rPr lang="en-US" sz="2600" dirty="0" smtClean="0"/>
              <a:t> </a:t>
            </a:r>
            <a:r>
              <a:rPr lang="en-US" sz="2600" dirty="0" err="1" smtClean="0"/>
              <a:t>हो</a:t>
            </a:r>
            <a:endParaRPr lang="en-US" sz="2600" dirty="0" smtClean="0"/>
          </a:p>
          <a:p>
            <a:pPr marL="514350" indent="-514350">
              <a:buFont typeface="+mj-lt"/>
              <a:buAutoNum type="arabicPeriod"/>
              <a:defRPr/>
            </a:pPr>
            <a:r>
              <a:rPr lang="hi-IN" sz="2600" dirty="0" smtClean="0"/>
              <a:t>सभी </a:t>
            </a:r>
            <a:r>
              <a:rPr lang="hi-IN" sz="2600" dirty="0" smtClean="0"/>
              <a:t>को </a:t>
            </a:r>
            <a:r>
              <a:rPr lang="en-US" sz="2600" dirty="0" err="1" smtClean="0"/>
              <a:t>अपने</a:t>
            </a:r>
            <a:r>
              <a:rPr lang="en-US" sz="2600" dirty="0" smtClean="0"/>
              <a:t> </a:t>
            </a:r>
            <a:r>
              <a:rPr lang="en-US" sz="2600" dirty="0" err="1" smtClean="0"/>
              <a:t>सपने</a:t>
            </a:r>
            <a:r>
              <a:rPr lang="en-US" sz="2600" dirty="0" smtClean="0"/>
              <a:t> </a:t>
            </a:r>
            <a:r>
              <a:rPr lang="en-US" sz="2600" dirty="0" err="1" smtClean="0"/>
              <a:t>साकार</a:t>
            </a:r>
            <a:r>
              <a:rPr lang="en-US" sz="2600" dirty="0" smtClean="0"/>
              <a:t> </a:t>
            </a:r>
            <a:r>
              <a:rPr lang="en-US" sz="2600" dirty="0" err="1" smtClean="0"/>
              <a:t>करने</a:t>
            </a:r>
            <a:r>
              <a:rPr lang="en-US" sz="2600" dirty="0" smtClean="0"/>
              <a:t> </a:t>
            </a:r>
            <a:r>
              <a:rPr lang="en-US" sz="2600" dirty="0" err="1" smtClean="0"/>
              <a:t>की</a:t>
            </a:r>
            <a:r>
              <a:rPr lang="en-US" sz="2600" dirty="0" smtClean="0"/>
              <a:t> </a:t>
            </a:r>
            <a:r>
              <a:rPr lang="en-US" sz="2600" dirty="0" err="1" smtClean="0"/>
              <a:t>स्वतन्त्रता</a:t>
            </a:r>
            <a:r>
              <a:rPr lang="en-US" sz="2600" dirty="0" smtClean="0"/>
              <a:t> </a:t>
            </a:r>
            <a:r>
              <a:rPr lang="en-US" sz="2600" dirty="0" err="1" smtClean="0"/>
              <a:t>और</a:t>
            </a:r>
            <a:r>
              <a:rPr lang="en-US" sz="2600" dirty="0" smtClean="0"/>
              <a:t> </a:t>
            </a:r>
            <a:r>
              <a:rPr lang="en-US" sz="2600" dirty="0" err="1" smtClean="0"/>
              <a:t>अवसर</a:t>
            </a:r>
            <a:r>
              <a:rPr lang="en-US" sz="2600" dirty="0" smtClean="0"/>
              <a:t> </a:t>
            </a:r>
            <a:r>
              <a:rPr lang="en-US" sz="2600" dirty="0" err="1" smtClean="0"/>
              <a:t>हो</a:t>
            </a:r>
            <a:r>
              <a:rPr lang="hi-IN" sz="2600" dirty="0" smtClean="0"/>
              <a:t> , </a:t>
            </a:r>
            <a:r>
              <a:rPr lang="en-US" sz="2600" dirty="0" err="1" smtClean="0"/>
              <a:t>अपने</a:t>
            </a:r>
            <a:r>
              <a:rPr lang="en-US" sz="2600" dirty="0" smtClean="0"/>
              <a:t> </a:t>
            </a:r>
            <a:r>
              <a:rPr lang="en-US" sz="2600" dirty="0" err="1" smtClean="0"/>
              <a:t>मत</a:t>
            </a:r>
            <a:r>
              <a:rPr lang="en-US" sz="2600" dirty="0" smtClean="0"/>
              <a:t> </a:t>
            </a:r>
            <a:r>
              <a:rPr lang="en-US" sz="2600" dirty="0" err="1" smtClean="0"/>
              <a:t>रखने</a:t>
            </a:r>
            <a:r>
              <a:rPr lang="en-US" sz="2600" dirty="0" smtClean="0"/>
              <a:t> </a:t>
            </a:r>
            <a:r>
              <a:rPr lang="en-US" sz="2600" dirty="0" err="1" smtClean="0"/>
              <a:t>की</a:t>
            </a:r>
            <a:r>
              <a:rPr lang="en-US" sz="2600" dirty="0" smtClean="0"/>
              <a:t> </a:t>
            </a:r>
            <a:r>
              <a:rPr lang="en-US" sz="2600" dirty="0" err="1" smtClean="0"/>
              <a:t>आज़ादी</a:t>
            </a:r>
            <a:r>
              <a:rPr lang="en-US" sz="2600" dirty="0" smtClean="0"/>
              <a:t> </a:t>
            </a:r>
            <a:r>
              <a:rPr lang="en-US" sz="2600" dirty="0" err="1" smtClean="0"/>
              <a:t>हो</a:t>
            </a:r>
            <a:r>
              <a:rPr lang="hi-IN" sz="2600" dirty="0" smtClean="0"/>
              <a:t> </a:t>
            </a:r>
            <a:endParaRPr lang="en-US" sz="2600" dirty="0" smtClean="0"/>
          </a:p>
          <a:p>
            <a:pPr marL="514350" indent="-514350">
              <a:buFont typeface="+mj-lt"/>
              <a:buAutoNum type="arabicPeriod"/>
              <a:defRPr/>
            </a:pPr>
            <a:r>
              <a:rPr lang="en-US" sz="2600" dirty="0" err="1" smtClean="0"/>
              <a:t>देश</a:t>
            </a:r>
            <a:r>
              <a:rPr lang="en-US" sz="2600" dirty="0" smtClean="0"/>
              <a:t> </a:t>
            </a:r>
            <a:r>
              <a:rPr lang="en-US" sz="2600" dirty="0" err="1" smtClean="0"/>
              <a:t>में</a:t>
            </a:r>
            <a:r>
              <a:rPr lang="en-US" sz="2600" dirty="0" smtClean="0"/>
              <a:t>, </a:t>
            </a:r>
            <a:r>
              <a:rPr lang="en-US" sz="2600" dirty="0" err="1" smtClean="0"/>
              <a:t>और</a:t>
            </a:r>
            <a:r>
              <a:rPr lang="en-US" sz="2600" dirty="0" smtClean="0"/>
              <a:t> </a:t>
            </a:r>
            <a:r>
              <a:rPr lang="en-US" sz="2600" dirty="0" err="1" smtClean="0"/>
              <a:t>अन्य</a:t>
            </a:r>
            <a:r>
              <a:rPr lang="en-US" sz="2600" dirty="0" smtClean="0"/>
              <a:t> </a:t>
            </a:r>
            <a:r>
              <a:rPr lang="en-US" sz="2600" dirty="0" err="1" smtClean="0"/>
              <a:t>देशों</a:t>
            </a:r>
            <a:r>
              <a:rPr lang="en-US" sz="2600" dirty="0" smtClean="0"/>
              <a:t> </a:t>
            </a:r>
            <a:r>
              <a:rPr lang="en-US" sz="2600" dirty="0" err="1" smtClean="0"/>
              <a:t>से</a:t>
            </a:r>
            <a:r>
              <a:rPr lang="en-US" sz="2600" dirty="0" smtClean="0"/>
              <a:t> </a:t>
            </a:r>
            <a:r>
              <a:rPr lang="en-US" sz="2600" dirty="0" err="1" smtClean="0"/>
              <a:t>प्रेममय</a:t>
            </a:r>
            <a:r>
              <a:rPr lang="en-US" sz="2600" dirty="0" smtClean="0"/>
              <a:t> </a:t>
            </a:r>
            <a:r>
              <a:rPr lang="en-US" sz="2600" dirty="0" err="1" smtClean="0"/>
              <a:t>सम्बन्ध</a:t>
            </a:r>
            <a:r>
              <a:rPr lang="en-US" sz="2600" dirty="0" smtClean="0"/>
              <a:t> </a:t>
            </a:r>
            <a:r>
              <a:rPr lang="en-US" sz="2600" dirty="0" err="1" smtClean="0"/>
              <a:t>हों</a:t>
            </a:r>
            <a:endParaRPr lang="en-US" sz="2600" dirty="0" smtClean="0"/>
          </a:p>
        </p:txBody>
      </p:sp>
      <p:sp>
        <p:nvSpPr>
          <p:cNvPr id="4" name="Text Box 7"/>
          <p:cNvSpPr txBox="1">
            <a:spLocks noChangeArrowheads="1"/>
          </p:cNvSpPr>
          <p:nvPr/>
        </p:nvSpPr>
        <p:spPr bwMode="auto">
          <a:xfrm>
            <a:off x="304800" y="5638800"/>
            <a:ext cx="8382000" cy="962123"/>
          </a:xfrm>
          <a:prstGeom prst="rect">
            <a:avLst/>
          </a:prstGeom>
          <a:noFill/>
          <a:ln w="9525" algn="ctr">
            <a:noFill/>
            <a:miter lim="800000"/>
            <a:headEnd/>
            <a:tailEnd/>
          </a:ln>
        </p:spPr>
        <p:txBody>
          <a:bodyPr wrap="square">
            <a:spAutoFit/>
          </a:bodyPr>
          <a:lstStyle/>
          <a:p>
            <a:pPr marL="342900" indent="-342900">
              <a:lnSpc>
                <a:spcPct val="90000"/>
              </a:lnSpc>
              <a:buFont typeface="Arial" pitchFamily="34" charset="0"/>
              <a:buChar char="•"/>
            </a:pPr>
            <a:r>
              <a:rPr lang="en-US" sz="2800" b="1" dirty="0" err="1" smtClean="0">
                <a:solidFill>
                  <a:srgbClr val="FF9900"/>
                </a:solidFill>
              </a:rPr>
              <a:t>क्या</a:t>
            </a:r>
            <a:r>
              <a:rPr lang="en-US" sz="2800" b="1" dirty="0" smtClean="0">
                <a:solidFill>
                  <a:srgbClr val="FF9900"/>
                </a:solidFill>
              </a:rPr>
              <a:t> </a:t>
            </a:r>
            <a:r>
              <a:rPr lang="en-US" sz="2800" b="1" dirty="0" err="1" smtClean="0">
                <a:solidFill>
                  <a:srgbClr val="FF9900"/>
                </a:solidFill>
              </a:rPr>
              <a:t>आज</a:t>
            </a:r>
            <a:r>
              <a:rPr lang="en-US" sz="2800" b="1" dirty="0" smtClean="0">
                <a:solidFill>
                  <a:srgbClr val="FF9900"/>
                </a:solidFill>
              </a:rPr>
              <a:t> </a:t>
            </a:r>
            <a:r>
              <a:rPr lang="en-US" sz="2800" b="1" dirty="0" err="1" smtClean="0">
                <a:solidFill>
                  <a:srgbClr val="FF9900"/>
                </a:solidFill>
              </a:rPr>
              <a:t>का</a:t>
            </a:r>
            <a:r>
              <a:rPr lang="en-US" sz="2800" b="1" dirty="0" smtClean="0">
                <a:solidFill>
                  <a:srgbClr val="FF9900"/>
                </a:solidFill>
              </a:rPr>
              <a:t> </a:t>
            </a:r>
            <a:r>
              <a:rPr lang="en-US" sz="2800" b="1" dirty="0" err="1" smtClean="0">
                <a:solidFill>
                  <a:srgbClr val="FF9900"/>
                </a:solidFill>
              </a:rPr>
              <a:t>भारत</a:t>
            </a:r>
            <a:r>
              <a:rPr lang="en-US" sz="2800" b="1" dirty="0" smtClean="0">
                <a:solidFill>
                  <a:srgbClr val="FF9900"/>
                </a:solidFill>
              </a:rPr>
              <a:t> </a:t>
            </a:r>
            <a:r>
              <a:rPr lang="en-US" sz="2800" b="1" dirty="0" err="1" smtClean="0">
                <a:solidFill>
                  <a:srgbClr val="FF9900"/>
                </a:solidFill>
              </a:rPr>
              <a:t>ऐसा</a:t>
            </a:r>
            <a:r>
              <a:rPr lang="en-US" sz="2800" b="1" dirty="0" smtClean="0">
                <a:solidFill>
                  <a:srgbClr val="FF9900"/>
                </a:solidFill>
              </a:rPr>
              <a:t> </a:t>
            </a:r>
            <a:r>
              <a:rPr lang="en-US" sz="2800" b="1" dirty="0" err="1" smtClean="0">
                <a:solidFill>
                  <a:srgbClr val="FF9900"/>
                </a:solidFill>
              </a:rPr>
              <a:t>है</a:t>
            </a:r>
            <a:r>
              <a:rPr lang="en-US" sz="2800" b="1" dirty="0" smtClean="0">
                <a:solidFill>
                  <a:srgbClr val="FF9900"/>
                </a:solidFill>
              </a:rPr>
              <a:t> ?</a:t>
            </a:r>
          </a:p>
          <a:p>
            <a:pPr marL="342900" indent="-342900">
              <a:lnSpc>
                <a:spcPct val="90000"/>
              </a:lnSpc>
              <a:buFont typeface="Arial" pitchFamily="34" charset="0"/>
              <a:buChar char="•"/>
            </a:pPr>
            <a:r>
              <a:rPr lang="en-US" sz="2800" b="1" dirty="0" err="1" smtClean="0">
                <a:solidFill>
                  <a:srgbClr val="FF9900"/>
                </a:solidFill>
              </a:rPr>
              <a:t>क्या</a:t>
            </a:r>
            <a:r>
              <a:rPr lang="en-US" sz="2800" b="1" dirty="0" smtClean="0">
                <a:solidFill>
                  <a:srgbClr val="FF9900"/>
                </a:solidFill>
              </a:rPr>
              <a:t> </a:t>
            </a:r>
            <a:r>
              <a:rPr lang="en-US" sz="2800" b="1" dirty="0" err="1" smtClean="0">
                <a:solidFill>
                  <a:srgbClr val="FF9900"/>
                </a:solidFill>
              </a:rPr>
              <a:t>दुनिया</a:t>
            </a:r>
            <a:r>
              <a:rPr lang="en-US" sz="2800" b="1" dirty="0" smtClean="0">
                <a:solidFill>
                  <a:srgbClr val="FF9900"/>
                </a:solidFill>
              </a:rPr>
              <a:t> </a:t>
            </a:r>
            <a:r>
              <a:rPr lang="en-US" sz="2800" b="1" dirty="0" err="1" smtClean="0">
                <a:solidFill>
                  <a:srgbClr val="FF9900"/>
                </a:solidFill>
              </a:rPr>
              <a:t>का</a:t>
            </a:r>
            <a:r>
              <a:rPr lang="en-US" sz="2800" b="1" dirty="0" smtClean="0">
                <a:solidFill>
                  <a:srgbClr val="FF9900"/>
                </a:solidFill>
              </a:rPr>
              <a:t> </a:t>
            </a:r>
            <a:r>
              <a:rPr lang="en-US" sz="2800" b="1" dirty="0" err="1" smtClean="0">
                <a:solidFill>
                  <a:srgbClr val="FF9900"/>
                </a:solidFill>
              </a:rPr>
              <a:t>कोई</a:t>
            </a:r>
            <a:r>
              <a:rPr lang="en-US" sz="2800" b="1" dirty="0" smtClean="0">
                <a:solidFill>
                  <a:srgbClr val="FF9900"/>
                </a:solidFill>
              </a:rPr>
              <a:t> </a:t>
            </a:r>
            <a:r>
              <a:rPr lang="en-US" sz="2800" b="1" dirty="0" err="1" smtClean="0">
                <a:solidFill>
                  <a:srgbClr val="FF9900"/>
                </a:solidFill>
              </a:rPr>
              <a:t>भी</a:t>
            </a:r>
            <a:r>
              <a:rPr lang="en-US" sz="2800" b="1" dirty="0" smtClean="0">
                <a:solidFill>
                  <a:srgbClr val="FF9900"/>
                </a:solidFill>
              </a:rPr>
              <a:t> </a:t>
            </a:r>
            <a:r>
              <a:rPr lang="en-US" sz="2800" b="1" dirty="0" err="1" smtClean="0">
                <a:solidFill>
                  <a:srgbClr val="FF9900"/>
                </a:solidFill>
              </a:rPr>
              <a:t>देश</a:t>
            </a:r>
            <a:r>
              <a:rPr lang="en-US" sz="2800" b="1" dirty="0" smtClean="0">
                <a:solidFill>
                  <a:srgbClr val="FF9900"/>
                </a:solidFill>
              </a:rPr>
              <a:t> </a:t>
            </a:r>
            <a:r>
              <a:rPr lang="en-US" sz="2800" b="1" dirty="0" err="1" smtClean="0">
                <a:solidFill>
                  <a:srgbClr val="FF9900"/>
                </a:solidFill>
              </a:rPr>
              <a:t>ऐसा</a:t>
            </a:r>
            <a:r>
              <a:rPr lang="en-US" sz="2800" b="1" dirty="0" smtClean="0">
                <a:solidFill>
                  <a:srgbClr val="FF9900"/>
                </a:solidFill>
              </a:rPr>
              <a:t> </a:t>
            </a:r>
            <a:r>
              <a:rPr lang="en-US" sz="2800" b="1" dirty="0" err="1" smtClean="0">
                <a:solidFill>
                  <a:srgbClr val="FF9900"/>
                </a:solidFill>
              </a:rPr>
              <a:t>है</a:t>
            </a:r>
            <a:r>
              <a:rPr lang="en-US" sz="2800" b="1" dirty="0" smtClean="0">
                <a:solidFill>
                  <a:srgbClr val="FF9900"/>
                </a:solidFill>
              </a:rPr>
              <a:t> ? </a:t>
            </a:r>
            <a:endParaRPr lang="en-IN" sz="2800" b="1" dirty="0">
              <a:solidFill>
                <a:srgbClr val="FF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nodeType="afterEffect">
                                  <p:stCondLst>
                                    <p:cond delay="100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nodeType="afterEffect">
                                  <p:stCondLst>
                                    <p:cond delay="100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20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fade">
                                      <p:cBhvr>
                                        <p:cTn id="34"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a:bodyPr>
          <a:lstStyle/>
          <a:p>
            <a:r>
              <a:rPr lang="hi-IN" sz="4000" dirty="0" smtClean="0"/>
              <a:t>धरती की स्थिति: कुछ तथ्य </a:t>
            </a:r>
            <a:endParaRPr lang="en-US" sz="4000" dirty="0"/>
          </a:p>
        </p:txBody>
      </p:sp>
      <p:sp>
        <p:nvSpPr>
          <p:cNvPr id="4" name="Content Placeholder 3"/>
          <p:cNvSpPr>
            <a:spLocks noGrp="1"/>
          </p:cNvSpPr>
          <p:nvPr>
            <p:ph idx="1"/>
          </p:nvPr>
        </p:nvSpPr>
        <p:spPr>
          <a:xfrm>
            <a:off x="457200" y="1219200"/>
            <a:ext cx="8229600" cy="5562600"/>
          </a:xfrm>
        </p:spPr>
        <p:txBody>
          <a:bodyPr>
            <a:noAutofit/>
          </a:bodyPr>
          <a:lstStyle/>
          <a:p>
            <a:r>
              <a:rPr lang="en-US" sz="2500" dirty="0" smtClean="0">
                <a:latin typeface="Arial" pitchFamily="34" charset="0"/>
                <a:cs typeface="Arial" pitchFamily="34" charset="0"/>
              </a:rPr>
              <a:t>1970 </a:t>
            </a:r>
            <a:r>
              <a:rPr lang="hi-IN" sz="2500" dirty="0" smtClean="0">
                <a:latin typeface="Arial" pitchFamily="34" charset="0"/>
                <a:cs typeface="Arial" pitchFamily="34" charset="0"/>
              </a:rPr>
              <a:t>और </a:t>
            </a:r>
            <a:r>
              <a:rPr lang="en-US" sz="2500" dirty="0" smtClean="0">
                <a:latin typeface="Arial" pitchFamily="34" charset="0"/>
                <a:cs typeface="Arial" pitchFamily="34" charset="0"/>
              </a:rPr>
              <a:t>2010</a:t>
            </a:r>
            <a:r>
              <a:rPr lang="hi-IN" sz="2500" dirty="0" smtClean="0">
                <a:latin typeface="Arial" pitchFamily="34" charset="0"/>
                <a:cs typeface="Arial" pitchFamily="34" charset="0"/>
              </a:rPr>
              <a:t> के बीच, जितने मैमल, पक्षी, रेपटाइल, मछली, और अम्फिबियन के साथ हम इस धरती पर रह रहे थे, वह आधे हो गए हैं.</a:t>
            </a:r>
          </a:p>
          <a:p>
            <a:pPr>
              <a:defRPr/>
            </a:pPr>
            <a:r>
              <a:rPr lang="en-US" sz="2500" dirty="0" smtClean="0">
                <a:latin typeface="Arial" pitchFamily="34" charset="0"/>
                <a:cs typeface="Arial" pitchFamily="34" charset="0"/>
              </a:rPr>
              <a:t>92% </a:t>
            </a:r>
            <a:r>
              <a:rPr lang="hi-IN" sz="2500" dirty="0" smtClean="0">
                <a:latin typeface="Arial" pitchFamily="34" charset="0"/>
                <a:cs typeface="Arial" pitchFamily="34" charset="0"/>
              </a:rPr>
              <a:t>मनुष्य ऐसी जगहों पर रहते हैं जहाँ वायु की स्तिथि </a:t>
            </a:r>
            <a:r>
              <a:rPr lang="en-US" sz="2500" dirty="0" smtClean="0">
                <a:latin typeface="Arial" pitchFamily="34" charset="0"/>
                <a:cs typeface="Arial" pitchFamily="34" charset="0"/>
              </a:rPr>
              <a:t>WHO </a:t>
            </a:r>
            <a:r>
              <a:rPr lang="hi-IN" sz="2500" dirty="0" smtClean="0">
                <a:latin typeface="Arial" pitchFamily="34" charset="0"/>
                <a:cs typeface="Arial" pitchFamily="34" charset="0"/>
              </a:rPr>
              <a:t> के प्रदूषण मानकों के मुताबिक़ खराब है: हर साल 30 लाख मौतें </a:t>
            </a:r>
            <a:r>
              <a:rPr lang="en-US" sz="2500" dirty="0" smtClean="0">
                <a:latin typeface="Arial" pitchFamily="34" charset="0"/>
                <a:cs typeface="Arial" pitchFamily="34" charset="0"/>
              </a:rPr>
              <a:t>(1/9) </a:t>
            </a:r>
            <a:r>
              <a:rPr lang="hi-IN" sz="2500" dirty="0" smtClean="0">
                <a:latin typeface="Arial" pitchFamily="34" charset="0"/>
                <a:cs typeface="Arial" pitchFamily="34" charset="0"/>
              </a:rPr>
              <a:t>वायु प्रदूषण से सम्बंधित हैं</a:t>
            </a:r>
            <a:endParaRPr lang="en-US" sz="2500" dirty="0" smtClean="0">
              <a:latin typeface="Arial" pitchFamily="34" charset="0"/>
              <a:cs typeface="Arial" pitchFamily="34" charset="0"/>
            </a:endParaRPr>
          </a:p>
          <a:p>
            <a:pPr>
              <a:defRPr/>
            </a:pPr>
            <a:r>
              <a:rPr lang="hi-IN" sz="2500" dirty="0" smtClean="0">
                <a:latin typeface="Arial" pitchFamily="34" charset="0"/>
                <a:cs typeface="Arial" pitchFamily="34" charset="0"/>
              </a:rPr>
              <a:t>प्रति वर्ष </a:t>
            </a:r>
            <a:r>
              <a:rPr lang="en-US" sz="2500" dirty="0" smtClean="0">
                <a:latin typeface="Arial" pitchFamily="34" charset="0"/>
                <a:cs typeface="Arial" pitchFamily="34" charset="0"/>
              </a:rPr>
              <a:t>73 </a:t>
            </a:r>
            <a:r>
              <a:rPr lang="hi-IN" sz="2500" dirty="0" smtClean="0">
                <a:latin typeface="Arial" pitchFamily="34" charset="0"/>
                <a:cs typeface="Arial" pitchFamily="34" charset="0"/>
              </a:rPr>
              <a:t>लाख हेक्टेयर जंगल काटे जा रहे हैं (विश्व के </a:t>
            </a:r>
            <a:r>
              <a:rPr lang="en-US" sz="2500" dirty="0" smtClean="0">
                <a:latin typeface="Arial" pitchFamily="34" charset="0"/>
                <a:cs typeface="Arial" pitchFamily="34" charset="0"/>
              </a:rPr>
              <a:t>0.2% </a:t>
            </a:r>
            <a:r>
              <a:rPr lang="hi-IN" sz="2500" dirty="0" smtClean="0">
                <a:latin typeface="Arial" pitchFamily="34" charset="0"/>
                <a:cs typeface="Arial" pitchFamily="34" charset="0"/>
              </a:rPr>
              <a:t> जंगल )</a:t>
            </a:r>
            <a:endParaRPr lang="en-US" sz="2500" dirty="0" smtClean="0">
              <a:latin typeface="Arial" pitchFamily="34" charset="0"/>
              <a:cs typeface="Arial" pitchFamily="34" charset="0"/>
            </a:endParaRPr>
          </a:p>
          <a:p>
            <a:pPr>
              <a:defRPr/>
            </a:pPr>
            <a:r>
              <a:rPr lang="hi-IN" sz="2500" dirty="0" smtClean="0">
                <a:latin typeface="Arial" pitchFamily="34" charset="0"/>
                <a:cs typeface="Arial" pitchFamily="34" charset="0"/>
              </a:rPr>
              <a:t>प्रति वर्ष </a:t>
            </a:r>
            <a:r>
              <a:rPr lang="en-US" sz="2500" dirty="0" smtClean="0">
                <a:latin typeface="Arial" pitchFamily="34" charset="0"/>
                <a:cs typeface="Arial" pitchFamily="34" charset="0"/>
              </a:rPr>
              <a:t>194</a:t>
            </a:r>
            <a:r>
              <a:rPr lang="hi-IN" sz="2500" dirty="0" smtClean="0">
                <a:latin typeface="Arial" pitchFamily="34" charset="0"/>
                <a:cs typeface="Arial" pitchFamily="34" charset="0"/>
              </a:rPr>
              <a:t>00 करोड पौंड प्लास्टिक समुद्रों में बहाया जा रहा है</a:t>
            </a:r>
            <a:r>
              <a:rPr lang="en-US" sz="2500" dirty="0" smtClean="0">
                <a:latin typeface="Arial" pitchFamily="34" charset="0"/>
                <a:cs typeface="Arial" pitchFamily="34" charset="0"/>
              </a:rPr>
              <a:t> </a:t>
            </a:r>
          </a:p>
          <a:p>
            <a:pPr>
              <a:defRPr/>
            </a:pPr>
            <a:r>
              <a:rPr lang="hi-IN" sz="2500" dirty="0" smtClean="0">
                <a:latin typeface="Arial" pitchFamily="34" charset="0"/>
                <a:cs typeface="Arial" pitchFamily="34" charset="0"/>
              </a:rPr>
              <a:t>सितम्बर की आर्कटिक बर्फ हर दशक में </a:t>
            </a:r>
            <a:r>
              <a:rPr lang="en-US" sz="2500" dirty="0" smtClean="0">
                <a:latin typeface="Arial" pitchFamily="34" charset="0"/>
                <a:cs typeface="Arial" pitchFamily="34" charset="0"/>
              </a:rPr>
              <a:t>13.3% </a:t>
            </a:r>
            <a:r>
              <a:rPr lang="hi-IN" sz="2500" dirty="0" smtClean="0">
                <a:latin typeface="Arial" pitchFamily="34" charset="0"/>
                <a:cs typeface="Arial" pitchFamily="34" charset="0"/>
              </a:rPr>
              <a:t>की दर से घट रही है</a:t>
            </a:r>
            <a:endParaRPr lang="en-US" sz="2500" dirty="0" smtClean="0">
              <a:latin typeface="Arial" pitchFamily="34" charset="0"/>
              <a:cs typeface="Arial" pitchFamily="34" charset="0"/>
            </a:endParaRPr>
          </a:p>
        </p:txBody>
      </p:sp>
      <p:sp>
        <p:nvSpPr>
          <p:cNvPr id="5" name="Text Box 4"/>
          <p:cNvSpPr txBox="1">
            <a:spLocks noChangeArrowheads="1"/>
          </p:cNvSpPr>
          <p:nvPr/>
        </p:nvSpPr>
        <p:spPr bwMode="auto">
          <a:xfrm>
            <a:off x="381001" y="5791200"/>
            <a:ext cx="8458200" cy="867930"/>
          </a:xfrm>
          <a:prstGeom prst="rect">
            <a:avLst/>
          </a:prstGeom>
          <a:noFill/>
          <a:ln w="9525" algn="ctr">
            <a:noFill/>
            <a:miter lim="800000"/>
            <a:headEnd/>
            <a:tailEnd/>
          </a:ln>
        </p:spPr>
        <p:txBody>
          <a:bodyPr wrap="square">
            <a:spAutoFit/>
          </a:bodyPr>
          <a:lstStyle/>
          <a:p>
            <a:pPr marL="342900" indent="-342900">
              <a:lnSpc>
                <a:spcPct val="90000"/>
              </a:lnSpc>
            </a:pPr>
            <a:r>
              <a:rPr lang="en-US" sz="2800" dirty="0" err="1" smtClean="0">
                <a:solidFill>
                  <a:srgbClr val="FF9900"/>
                </a:solidFill>
              </a:rPr>
              <a:t>हवा</a:t>
            </a:r>
            <a:r>
              <a:rPr lang="en-US" sz="2800" dirty="0" smtClean="0">
                <a:solidFill>
                  <a:srgbClr val="FF9900"/>
                </a:solidFill>
              </a:rPr>
              <a:t>, </a:t>
            </a:r>
            <a:r>
              <a:rPr lang="en-US" sz="2800" dirty="0" err="1" smtClean="0">
                <a:solidFill>
                  <a:srgbClr val="FF9900"/>
                </a:solidFill>
              </a:rPr>
              <a:t>मिट्टी</a:t>
            </a:r>
            <a:r>
              <a:rPr lang="en-US" sz="2800" dirty="0" smtClean="0">
                <a:solidFill>
                  <a:srgbClr val="FF9900"/>
                </a:solidFill>
              </a:rPr>
              <a:t>, </a:t>
            </a:r>
            <a:r>
              <a:rPr lang="en-US" sz="2800" dirty="0" err="1" smtClean="0">
                <a:solidFill>
                  <a:srgbClr val="FF9900"/>
                </a:solidFill>
              </a:rPr>
              <a:t>पानी</a:t>
            </a:r>
            <a:r>
              <a:rPr lang="en-US" sz="2800" dirty="0" smtClean="0">
                <a:solidFill>
                  <a:srgbClr val="FF9900"/>
                </a:solidFill>
              </a:rPr>
              <a:t>, </a:t>
            </a:r>
            <a:r>
              <a:rPr lang="en-US" sz="2800" dirty="0" err="1" smtClean="0">
                <a:solidFill>
                  <a:srgbClr val="FF9900"/>
                </a:solidFill>
              </a:rPr>
              <a:t>वनस्पति</a:t>
            </a:r>
            <a:r>
              <a:rPr lang="en-US" sz="2800" dirty="0" smtClean="0">
                <a:solidFill>
                  <a:srgbClr val="FF9900"/>
                </a:solidFill>
              </a:rPr>
              <a:t>, </a:t>
            </a:r>
            <a:r>
              <a:rPr lang="en-US" sz="2800" dirty="0" err="1" smtClean="0">
                <a:solidFill>
                  <a:srgbClr val="FF9900"/>
                </a:solidFill>
              </a:rPr>
              <a:t>जीव-जन्तुओं</a:t>
            </a:r>
            <a:r>
              <a:rPr lang="en-US" sz="2800" dirty="0" smtClean="0">
                <a:solidFill>
                  <a:srgbClr val="FF9900"/>
                </a:solidFill>
              </a:rPr>
              <a:t> </a:t>
            </a:r>
            <a:r>
              <a:rPr lang="en-US" sz="2800" dirty="0" err="1" smtClean="0">
                <a:solidFill>
                  <a:srgbClr val="FF9900"/>
                </a:solidFill>
              </a:rPr>
              <a:t>को</a:t>
            </a:r>
            <a:r>
              <a:rPr lang="en-US" sz="2800" dirty="0" smtClean="0">
                <a:solidFill>
                  <a:srgbClr val="FF9900"/>
                </a:solidFill>
              </a:rPr>
              <a:t> </a:t>
            </a:r>
            <a:r>
              <a:rPr lang="en-US" sz="2800" dirty="0" err="1" smtClean="0">
                <a:solidFill>
                  <a:srgbClr val="FF9900"/>
                </a:solidFill>
              </a:rPr>
              <a:t>लेकर</a:t>
            </a:r>
            <a:r>
              <a:rPr lang="en-US" sz="2800" dirty="0" smtClean="0">
                <a:solidFill>
                  <a:srgbClr val="FF9900"/>
                </a:solidFill>
              </a:rPr>
              <a:t> </a:t>
            </a:r>
            <a:r>
              <a:rPr lang="en-US" sz="2800" dirty="0" err="1" smtClean="0">
                <a:solidFill>
                  <a:srgbClr val="FF9900"/>
                </a:solidFill>
              </a:rPr>
              <a:t>ऐसे</a:t>
            </a:r>
            <a:r>
              <a:rPr lang="en-US" sz="2800" dirty="0" smtClean="0">
                <a:solidFill>
                  <a:srgbClr val="FF9900"/>
                </a:solidFill>
              </a:rPr>
              <a:t> </a:t>
            </a:r>
            <a:r>
              <a:rPr lang="en-US" sz="2800" dirty="0" err="1" smtClean="0">
                <a:solidFill>
                  <a:srgbClr val="FF9900"/>
                </a:solidFill>
              </a:rPr>
              <a:t>सैकड़ों</a:t>
            </a:r>
            <a:r>
              <a:rPr lang="en-US" sz="2800" dirty="0" smtClean="0">
                <a:solidFill>
                  <a:srgbClr val="FF9900"/>
                </a:solidFill>
              </a:rPr>
              <a:t> </a:t>
            </a:r>
            <a:r>
              <a:rPr lang="en-US" sz="2800" dirty="0" err="1" smtClean="0">
                <a:solidFill>
                  <a:srgbClr val="FF9900"/>
                </a:solidFill>
              </a:rPr>
              <a:t>भयावा</a:t>
            </a:r>
            <a:r>
              <a:rPr lang="en-US" sz="2800" dirty="0" smtClean="0">
                <a:solidFill>
                  <a:srgbClr val="FF9900"/>
                </a:solidFill>
              </a:rPr>
              <a:t> </a:t>
            </a:r>
            <a:r>
              <a:rPr lang="en-US" sz="2800" dirty="0" err="1" smtClean="0">
                <a:solidFill>
                  <a:srgbClr val="FF9900"/>
                </a:solidFill>
              </a:rPr>
              <a:t>तथ्य</a:t>
            </a:r>
            <a:r>
              <a:rPr lang="en-US" sz="2800" dirty="0" smtClean="0">
                <a:solidFill>
                  <a:srgbClr val="FF9900"/>
                </a:solidFill>
              </a:rPr>
              <a:t> </a:t>
            </a:r>
            <a:r>
              <a:rPr lang="en-US" sz="2800" dirty="0" err="1" smtClean="0">
                <a:solidFill>
                  <a:srgbClr val="FF9900"/>
                </a:solidFill>
              </a:rPr>
              <a:t>रोज़</a:t>
            </a:r>
            <a:r>
              <a:rPr lang="en-US" sz="2800" dirty="0" smtClean="0">
                <a:solidFill>
                  <a:srgbClr val="FF9900"/>
                </a:solidFill>
              </a:rPr>
              <a:t> </a:t>
            </a:r>
            <a:r>
              <a:rPr lang="en-US" sz="2800" dirty="0" err="1" smtClean="0">
                <a:solidFill>
                  <a:srgbClr val="FF9900"/>
                </a:solidFill>
              </a:rPr>
              <a:t>अखबार</a:t>
            </a:r>
            <a:r>
              <a:rPr lang="en-US" sz="2800" dirty="0" smtClean="0">
                <a:solidFill>
                  <a:srgbClr val="FF9900"/>
                </a:solidFill>
              </a:rPr>
              <a:t> </a:t>
            </a:r>
            <a:r>
              <a:rPr lang="en-US" sz="2800" dirty="0" err="1" smtClean="0">
                <a:solidFill>
                  <a:srgbClr val="FF9900"/>
                </a:solidFill>
              </a:rPr>
              <a:t>में</a:t>
            </a:r>
            <a:r>
              <a:rPr lang="en-US" sz="2800" dirty="0" smtClean="0">
                <a:solidFill>
                  <a:srgbClr val="FF9900"/>
                </a:solidFill>
              </a:rPr>
              <a:t> </a:t>
            </a:r>
            <a:r>
              <a:rPr lang="en-US" sz="2800" dirty="0" err="1" smtClean="0">
                <a:solidFill>
                  <a:srgbClr val="FF9900"/>
                </a:solidFill>
              </a:rPr>
              <a:t>देखने</a:t>
            </a:r>
            <a:r>
              <a:rPr lang="en-US" sz="2800" dirty="0" smtClean="0">
                <a:solidFill>
                  <a:srgbClr val="FF9900"/>
                </a:solidFill>
              </a:rPr>
              <a:t> </a:t>
            </a:r>
            <a:r>
              <a:rPr lang="en-US" sz="2800" dirty="0" err="1" smtClean="0">
                <a:solidFill>
                  <a:srgbClr val="FF9900"/>
                </a:solidFill>
              </a:rPr>
              <a:t>को</a:t>
            </a:r>
            <a:r>
              <a:rPr lang="en-US" sz="2800" dirty="0" smtClean="0">
                <a:solidFill>
                  <a:srgbClr val="FF9900"/>
                </a:solidFill>
              </a:rPr>
              <a:t> </a:t>
            </a:r>
            <a:r>
              <a:rPr lang="en-US" sz="2800" dirty="0" err="1" smtClean="0">
                <a:solidFill>
                  <a:srgbClr val="FF9900"/>
                </a:solidFill>
              </a:rPr>
              <a:t>मिल</a:t>
            </a:r>
            <a:r>
              <a:rPr lang="en-US" sz="2800" dirty="0" smtClean="0">
                <a:solidFill>
                  <a:srgbClr val="FF9900"/>
                </a:solidFill>
              </a:rPr>
              <a:t> </a:t>
            </a:r>
            <a:r>
              <a:rPr lang="en-US" sz="2800" dirty="0" err="1" smtClean="0">
                <a:solidFill>
                  <a:srgbClr val="FF9900"/>
                </a:solidFill>
              </a:rPr>
              <a:t>रहें</a:t>
            </a:r>
            <a:r>
              <a:rPr lang="en-US" sz="2800" dirty="0" smtClean="0">
                <a:solidFill>
                  <a:srgbClr val="FF9900"/>
                </a:solidFill>
              </a:rPr>
              <a:t> </a:t>
            </a:r>
            <a:r>
              <a:rPr lang="en-US" sz="2800" dirty="0" err="1" smtClean="0">
                <a:solidFill>
                  <a:srgbClr val="FF9900"/>
                </a:solidFill>
              </a:rPr>
              <a:t>हैं</a:t>
            </a:r>
            <a:r>
              <a:rPr lang="en-US" sz="2800" dirty="0" smtClean="0">
                <a:solidFill>
                  <a:srgbClr val="FF9900"/>
                </a:solidFill>
              </a:rPr>
              <a:t>…</a:t>
            </a:r>
            <a:endParaRPr lang="en-IN" sz="2800" dirty="0">
              <a:solidFill>
                <a:srgbClr val="FF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1219200"/>
            <a:ext cx="8305800" cy="5181600"/>
          </a:xfrm>
        </p:spPr>
        <p:txBody>
          <a:bodyPr>
            <a:normAutofit lnSpcReduction="10000"/>
          </a:bodyPr>
          <a:lstStyle/>
          <a:p>
            <a:pPr>
              <a:defRPr/>
            </a:pPr>
            <a:r>
              <a:rPr lang="hi-IN" sz="2800" dirty="0" smtClean="0">
                <a:latin typeface="Arial" pitchFamily="34" charset="0"/>
                <a:cs typeface="Arial" pitchFamily="34" charset="0"/>
              </a:rPr>
              <a:t>मानव जाति आज </a:t>
            </a:r>
            <a:r>
              <a:rPr lang="en-US" sz="2800" dirty="0" smtClean="0">
                <a:latin typeface="Arial" pitchFamily="34" charset="0"/>
                <a:cs typeface="Arial" pitchFamily="34" charset="0"/>
              </a:rPr>
              <a:t>1.6 </a:t>
            </a:r>
            <a:r>
              <a:rPr lang="hi-IN" sz="2800" dirty="0" smtClean="0">
                <a:latin typeface="Arial" pitchFamily="34" charset="0"/>
                <a:cs typeface="Arial" pitchFamily="34" charset="0"/>
              </a:rPr>
              <a:t>धरती के बराबर के संसाधन इस्तेमाल कर रही है</a:t>
            </a:r>
            <a:endParaRPr lang="en-US" sz="2800" dirty="0" smtClean="0">
              <a:latin typeface="Arial" pitchFamily="34" charset="0"/>
              <a:cs typeface="Arial" pitchFamily="34" charset="0"/>
            </a:endParaRPr>
          </a:p>
          <a:p>
            <a:pPr lvl="1">
              <a:lnSpc>
                <a:spcPct val="150000"/>
              </a:lnSpc>
              <a:defRPr/>
            </a:pPr>
            <a:r>
              <a:rPr lang="hi-IN" sz="2400" dirty="0" smtClean="0">
                <a:latin typeface="Arial" pitchFamily="34" charset="0"/>
                <a:cs typeface="Arial" pitchFamily="34" charset="0"/>
              </a:rPr>
              <a:t>प्रति व्यक्ति ‘</a:t>
            </a:r>
            <a:r>
              <a:rPr lang="en-US" sz="2400" dirty="0" err="1" smtClean="0">
                <a:latin typeface="Arial" pitchFamily="34" charset="0"/>
                <a:cs typeface="Arial" pitchFamily="34" charset="0"/>
              </a:rPr>
              <a:t>प्राकृतिक</a:t>
            </a:r>
            <a:r>
              <a:rPr lang="en-US" sz="2400" dirty="0" smtClean="0">
                <a:latin typeface="Arial" pitchFamily="34" charset="0"/>
                <a:cs typeface="Arial" pitchFamily="34" charset="0"/>
              </a:rPr>
              <a:t> </a:t>
            </a:r>
            <a:r>
              <a:rPr lang="hi-IN" sz="2400" dirty="0" smtClean="0">
                <a:latin typeface="Arial" pitchFamily="34" charset="0"/>
                <a:cs typeface="Arial" pitchFamily="34" charset="0"/>
              </a:rPr>
              <a:t>संसाधन छाप’ </a:t>
            </a:r>
            <a:r>
              <a:rPr lang="en-US" sz="2400" dirty="0" smtClean="0">
                <a:latin typeface="Arial" pitchFamily="34" charset="0"/>
                <a:cs typeface="Arial" pitchFamily="34" charset="0"/>
              </a:rPr>
              <a:t>(ecological footprint) </a:t>
            </a:r>
            <a:r>
              <a:rPr lang="hi-IN" sz="2400" dirty="0" smtClean="0">
                <a:latin typeface="Arial" pitchFamily="34" charset="0"/>
                <a:cs typeface="Arial" pitchFamily="34" charset="0"/>
              </a:rPr>
              <a:t>की लिस्ट में ऊपर के </a:t>
            </a:r>
            <a:r>
              <a:rPr lang="en-US" sz="2400" dirty="0" smtClean="0">
                <a:latin typeface="Arial" pitchFamily="34" charset="0"/>
                <a:cs typeface="Arial" pitchFamily="34" charset="0"/>
              </a:rPr>
              <a:t>25</a:t>
            </a:r>
            <a:r>
              <a:rPr lang="hi-IN" sz="2400" dirty="0" smtClean="0">
                <a:latin typeface="Arial" pitchFamily="34" charset="0"/>
                <a:cs typeface="Arial" pitchFamily="34" charset="0"/>
              </a:rPr>
              <a:t> देशों में लगभग सभी देश ऊंची आय वाले देश हैं</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अर्थात</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विकसित</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देश</a:t>
            </a:r>
            <a:endParaRPr lang="en-US" sz="2400" dirty="0" smtClean="0">
              <a:latin typeface="Arial" pitchFamily="34" charset="0"/>
              <a:cs typeface="Arial" pitchFamily="34" charset="0"/>
            </a:endParaRPr>
          </a:p>
          <a:p>
            <a:pPr lvl="1">
              <a:lnSpc>
                <a:spcPct val="150000"/>
              </a:lnSpc>
              <a:defRPr/>
            </a:pPr>
            <a:r>
              <a:rPr lang="hi-IN" sz="2400" dirty="0" smtClean="0">
                <a:latin typeface="Arial" pitchFamily="34" charset="0"/>
                <a:cs typeface="Arial" pitchFamily="34" charset="0"/>
              </a:rPr>
              <a:t>उन दशों की संख्या, जो की अपनी प्राकृतिक क्षमता से ज्यादा संसाधन इस्तेमाल करते हैं, हर साल बढती जा रही है. जैसे जैसे संसाधन घट रहे हैं, उनके लिए प्रतिस्पर्धा बढ़ रही है – जिसके घातक आर्थिक, सामाजिक और राजनीतिक परिणाम हो सकते हैं.</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i-IN" dirty="0" smtClean="0"/>
              <a:t>प्राकृतिक संसाधन छाप </a:t>
            </a:r>
            <a:r>
              <a:rPr lang="en-US" dirty="0" err="1" smtClean="0"/>
              <a:t>क्या</a:t>
            </a:r>
            <a:r>
              <a:rPr lang="en-US" dirty="0" smtClean="0"/>
              <a:t> </a:t>
            </a:r>
            <a:r>
              <a:rPr lang="en-US" dirty="0" err="1" smtClean="0"/>
              <a:t>है</a:t>
            </a:r>
            <a:r>
              <a:rPr lang="en-US" dirty="0" smtClean="0"/>
              <a:t/>
            </a:r>
            <a:br>
              <a:rPr lang="en-US" dirty="0" smtClean="0"/>
            </a:br>
            <a:endParaRPr lang="en-US" dirty="0"/>
          </a:p>
        </p:txBody>
      </p:sp>
      <p:sp>
        <p:nvSpPr>
          <p:cNvPr id="5" name="Text Placeholder 4"/>
          <p:cNvSpPr>
            <a:spLocks noGrp="1"/>
          </p:cNvSpPr>
          <p:nvPr>
            <p:ph type="body" idx="1"/>
          </p:nvPr>
        </p:nvSpPr>
        <p:spPr>
          <a:xfrm>
            <a:off x="228600" y="1295400"/>
            <a:ext cx="8458200" cy="1066800"/>
          </a:xfrm>
          <a:ln>
            <a:solidFill>
              <a:schemeClr val="accent1"/>
            </a:solidFill>
          </a:ln>
        </p:spPr>
        <p:txBody>
          <a:bodyPr>
            <a:noAutofit/>
          </a:bodyPr>
          <a:lstStyle/>
          <a:p>
            <a:r>
              <a:rPr lang="en-US" sz="2600" b="0" dirty="0" err="1" smtClean="0"/>
              <a:t>धरती</a:t>
            </a:r>
            <a:r>
              <a:rPr lang="en-US" sz="2600" b="0" dirty="0" smtClean="0"/>
              <a:t> </a:t>
            </a:r>
            <a:r>
              <a:rPr lang="en-US" sz="2600" b="0" dirty="0" err="1" smtClean="0"/>
              <a:t>के</a:t>
            </a:r>
            <a:r>
              <a:rPr lang="en-US" sz="2600" b="0" dirty="0" smtClean="0"/>
              <a:t> </a:t>
            </a:r>
            <a:r>
              <a:rPr lang="en-US" sz="2600" b="0" dirty="0" err="1" smtClean="0"/>
              <a:t>संसाधनो</a:t>
            </a:r>
            <a:r>
              <a:rPr lang="en-US" sz="2600" b="0" dirty="0" smtClean="0"/>
              <a:t> </a:t>
            </a:r>
            <a:r>
              <a:rPr lang="en-US" sz="2600" b="0" dirty="0" err="1" smtClean="0"/>
              <a:t>को</a:t>
            </a:r>
            <a:r>
              <a:rPr lang="en-US" sz="2600" b="0" dirty="0" smtClean="0"/>
              <a:t> </a:t>
            </a:r>
            <a:r>
              <a:rPr lang="en-US" sz="2600" b="0" dirty="0" err="1" smtClean="0"/>
              <a:t>यदि</a:t>
            </a:r>
            <a:r>
              <a:rPr lang="en-US" sz="2600" b="0" dirty="0" smtClean="0"/>
              <a:t> </a:t>
            </a:r>
            <a:r>
              <a:rPr lang="en-US" sz="2600" b="0" dirty="0" err="1" smtClean="0"/>
              <a:t>बराबर</a:t>
            </a:r>
            <a:r>
              <a:rPr lang="en-US" sz="2600" b="0" dirty="0" smtClean="0"/>
              <a:t> </a:t>
            </a:r>
            <a:r>
              <a:rPr lang="en-US" sz="2600" b="0" dirty="0" err="1" smtClean="0"/>
              <a:t>बांटा</a:t>
            </a:r>
            <a:r>
              <a:rPr lang="en-US" sz="2600" b="0" dirty="0" smtClean="0"/>
              <a:t> </a:t>
            </a:r>
            <a:r>
              <a:rPr lang="en-US" sz="2600" b="0" dirty="0" err="1" smtClean="0"/>
              <a:t>जाये</a:t>
            </a:r>
            <a:r>
              <a:rPr lang="en-US" sz="2600" b="0" dirty="0" smtClean="0"/>
              <a:t> </a:t>
            </a:r>
            <a:r>
              <a:rPr lang="en-US" sz="2600" b="0" dirty="0" err="1" smtClean="0"/>
              <a:t>तो</a:t>
            </a:r>
            <a:r>
              <a:rPr lang="en-US" sz="2600" b="0" dirty="0" smtClean="0"/>
              <a:t> </a:t>
            </a:r>
            <a:r>
              <a:rPr lang="en-US" sz="2600" b="0" dirty="0" err="1" smtClean="0"/>
              <a:t>वह</a:t>
            </a:r>
            <a:r>
              <a:rPr lang="en-US" sz="2600" b="0" dirty="0" smtClean="0"/>
              <a:t> </a:t>
            </a:r>
            <a:r>
              <a:rPr lang="en-US" sz="2600" b="0" dirty="0" err="1" smtClean="0"/>
              <a:t>भाग</a:t>
            </a:r>
            <a:r>
              <a:rPr lang="en-US" sz="2600" b="0" dirty="0" smtClean="0"/>
              <a:t> </a:t>
            </a:r>
            <a:r>
              <a:rPr lang="en-US" sz="2600" b="0" dirty="0" err="1" smtClean="0"/>
              <a:t>जो</a:t>
            </a:r>
            <a:r>
              <a:rPr lang="en-US" sz="2600" b="0" dirty="0" smtClean="0"/>
              <a:t> </a:t>
            </a:r>
            <a:r>
              <a:rPr lang="en-US" sz="2600" b="0" dirty="0" err="1" smtClean="0"/>
              <a:t>हर</a:t>
            </a:r>
            <a:r>
              <a:rPr lang="en-US" sz="2600" b="0" dirty="0" smtClean="0"/>
              <a:t> </a:t>
            </a:r>
            <a:r>
              <a:rPr lang="en-US" sz="2600" b="0" dirty="0" err="1" smtClean="0"/>
              <a:t>व्यक्ति</a:t>
            </a:r>
            <a:r>
              <a:rPr lang="en-US" sz="2600" b="0" dirty="0" smtClean="0"/>
              <a:t> </a:t>
            </a:r>
            <a:r>
              <a:rPr lang="en-US" sz="2600" b="0" dirty="0" err="1" smtClean="0"/>
              <a:t>के</a:t>
            </a:r>
            <a:r>
              <a:rPr lang="en-US" sz="2600" b="0" dirty="0" smtClean="0"/>
              <a:t> </a:t>
            </a:r>
            <a:r>
              <a:rPr lang="en-US" sz="2600" b="0" dirty="0" err="1" smtClean="0"/>
              <a:t>हिस्से</a:t>
            </a:r>
            <a:r>
              <a:rPr lang="en-US" sz="2600" b="0" dirty="0" smtClean="0"/>
              <a:t> </a:t>
            </a:r>
            <a:r>
              <a:rPr lang="en-US" sz="2600" b="0" dirty="0" err="1" smtClean="0"/>
              <a:t>आयेगा</a:t>
            </a:r>
            <a:r>
              <a:rPr lang="en-US" sz="2600" b="0" dirty="0" smtClean="0"/>
              <a:t> – </a:t>
            </a:r>
            <a:r>
              <a:rPr lang="en-US" sz="2600" b="0" dirty="0" err="1" smtClean="0"/>
              <a:t>यह</a:t>
            </a:r>
            <a:r>
              <a:rPr lang="en-US" sz="2600" b="0" dirty="0" smtClean="0"/>
              <a:t> </a:t>
            </a:r>
            <a:r>
              <a:rPr lang="en-US" sz="2600" b="0" dirty="0" err="1" smtClean="0"/>
              <a:t>धरती</a:t>
            </a:r>
            <a:r>
              <a:rPr lang="en-US" sz="2600" b="0" dirty="0" smtClean="0"/>
              <a:t> </a:t>
            </a:r>
            <a:r>
              <a:rPr lang="en-US" sz="2600" b="0" dirty="0" err="1" smtClean="0"/>
              <a:t>के</a:t>
            </a:r>
            <a:r>
              <a:rPr lang="en-US" sz="2600" b="0" dirty="0" smtClean="0"/>
              <a:t> </a:t>
            </a:r>
            <a:r>
              <a:rPr lang="en-US" sz="2600" b="0" dirty="0" err="1" smtClean="0"/>
              <a:t>क्षेत्रफ़ल</a:t>
            </a:r>
            <a:r>
              <a:rPr lang="en-US" sz="2600" b="0" dirty="0" smtClean="0"/>
              <a:t> </a:t>
            </a:r>
            <a:r>
              <a:rPr lang="en-US" sz="2600" b="0" dirty="0" err="1" smtClean="0"/>
              <a:t>में</a:t>
            </a:r>
            <a:r>
              <a:rPr lang="en-US" sz="2600" b="0" dirty="0" smtClean="0"/>
              <a:t> </a:t>
            </a:r>
            <a:r>
              <a:rPr lang="en-US" sz="2600" b="0" dirty="0" err="1" smtClean="0"/>
              <a:t>आंका</a:t>
            </a:r>
            <a:r>
              <a:rPr lang="en-US" sz="2600" b="0" dirty="0" smtClean="0"/>
              <a:t> </a:t>
            </a:r>
            <a:r>
              <a:rPr lang="en-US" sz="2600" b="0" dirty="0" err="1" smtClean="0"/>
              <a:t>जाता</a:t>
            </a:r>
            <a:r>
              <a:rPr lang="en-US" sz="2600" b="0" dirty="0" smtClean="0"/>
              <a:t> </a:t>
            </a:r>
            <a:r>
              <a:rPr lang="en-US" sz="2600" b="0" dirty="0" err="1" smtClean="0"/>
              <a:t>है</a:t>
            </a:r>
            <a:endParaRPr lang="en-US" sz="2600" b="0" dirty="0"/>
          </a:p>
        </p:txBody>
      </p:sp>
      <p:sp>
        <p:nvSpPr>
          <p:cNvPr id="6" name="Content Placeholder 5"/>
          <p:cNvSpPr>
            <a:spLocks noGrp="1"/>
          </p:cNvSpPr>
          <p:nvPr>
            <p:ph sz="half" idx="2"/>
          </p:nvPr>
        </p:nvSpPr>
        <p:spPr>
          <a:xfrm>
            <a:off x="381000" y="2601912"/>
            <a:ext cx="8382000" cy="3951288"/>
          </a:xfrm>
          <a:ln w="25400">
            <a:solidFill>
              <a:schemeClr val="accent1"/>
            </a:solidFill>
          </a:ln>
        </p:spPr>
        <p:txBody>
          <a:bodyPr>
            <a:normAutofit/>
          </a:bodyPr>
          <a:lstStyle/>
          <a:p>
            <a:pPr marL="0" indent="0"/>
            <a:r>
              <a:rPr lang="hi-IN" dirty="0" smtClean="0"/>
              <a:t>प्रति व्यक्ति प्राकृतिक उपभोग क्षमता उपलब्ध </a:t>
            </a:r>
            <a:r>
              <a:rPr lang="en-US" dirty="0" smtClean="0"/>
              <a:t>: 1.7 GHA</a:t>
            </a:r>
          </a:p>
          <a:p>
            <a:pPr marL="0" indent="0"/>
            <a:r>
              <a:rPr lang="hi-IN" dirty="0" smtClean="0"/>
              <a:t>प्राकृतिक संसाधन छाप (औसतन)</a:t>
            </a:r>
            <a:r>
              <a:rPr lang="en-US" dirty="0" smtClean="0"/>
              <a:t>:</a:t>
            </a:r>
          </a:p>
          <a:p>
            <a:pPr marL="400050" lvl="1" indent="0"/>
            <a:r>
              <a:rPr lang="hi-IN" sz="2200" dirty="0" smtClean="0"/>
              <a:t>ऊंची आय वाले देश: </a:t>
            </a:r>
            <a:r>
              <a:rPr lang="en-US" sz="2400" dirty="0" smtClean="0"/>
              <a:t>5.4 GHA</a:t>
            </a:r>
            <a:endParaRPr lang="en-US" dirty="0" smtClean="0"/>
          </a:p>
          <a:p>
            <a:pPr marL="400050" lvl="1" indent="0"/>
            <a:r>
              <a:rPr lang="hi-IN" dirty="0" smtClean="0"/>
              <a:t>मध्य आय वाले देश: </a:t>
            </a:r>
            <a:r>
              <a:rPr lang="en-US" sz="2400" dirty="0" smtClean="0"/>
              <a:t>1.8 GHA</a:t>
            </a:r>
            <a:endParaRPr lang="en-US" dirty="0" smtClean="0"/>
          </a:p>
          <a:p>
            <a:pPr marL="400050" lvl="1" indent="0"/>
            <a:r>
              <a:rPr lang="hi-IN" sz="2200" dirty="0" smtClean="0"/>
              <a:t>कम आय वाले देश: </a:t>
            </a:r>
            <a:r>
              <a:rPr lang="en-US" sz="2400" dirty="0" smtClean="0"/>
              <a:t>1.2 GHA</a:t>
            </a:r>
            <a:endParaRPr lang="hi-IN" sz="2400" dirty="0" smtClean="0"/>
          </a:p>
          <a:p>
            <a:pPr marL="400050" lvl="1" indent="0">
              <a:buNone/>
            </a:pPr>
            <a:endParaRPr lang="hi-IN" sz="2400" dirty="0" smtClean="0"/>
          </a:p>
          <a:p>
            <a:pPr marL="400050" lvl="1" indent="0">
              <a:buNone/>
            </a:pPr>
            <a:r>
              <a:rPr lang="hi-IN" dirty="0" smtClean="0"/>
              <a:t>(</a:t>
            </a:r>
            <a:r>
              <a:rPr lang="en-US" dirty="0" smtClean="0"/>
              <a:t>GHA </a:t>
            </a:r>
            <a:r>
              <a:rPr lang="hi-IN" dirty="0" smtClean="0"/>
              <a:t>का मतलब है ग्लोबल हेक्टेयर – अर्थात पृथ्वी पर उपलब्ध संसाधन का एक माप) </a:t>
            </a:r>
            <a:endParaRPr lang="en-US" sz="1800" dirty="0" smtClean="0"/>
          </a:p>
          <a:p>
            <a:pPr marL="0" indent="0">
              <a:buNone/>
            </a:pP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33400" y="304800"/>
            <a:ext cx="8153400" cy="914400"/>
          </a:xfrm>
        </p:spPr>
        <p:txBody>
          <a:bodyPr/>
          <a:lstStyle/>
          <a:p>
            <a:r>
              <a:rPr lang="en-US" dirty="0" smtClean="0"/>
              <a:t>‘</a:t>
            </a:r>
            <a:r>
              <a:rPr lang="en-US" dirty="0" err="1" smtClean="0"/>
              <a:t>विकास</a:t>
            </a:r>
            <a:r>
              <a:rPr lang="en-US" dirty="0" smtClean="0"/>
              <a:t>’- </a:t>
            </a:r>
            <a:r>
              <a:rPr lang="en-US" dirty="0" err="1" smtClean="0"/>
              <a:t>गैर</a:t>
            </a:r>
            <a:r>
              <a:rPr lang="en-US" dirty="0" smtClean="0"/>
              <a:t> </a:t>
            </a:r>
            <a:r>
              <a:rPr lang="en-US" dirty="0" err="1" smtClean="0"/>
              <a:t>बराबर</a:t>
            </a:r>
            <a:r>
              <a:rPr lang="en-US" dirty="0" smtClean="0"/>
              <a:t> </a:t>
            </a:r>
            <a:r>
              <a:rPr lang="en-US" dirty="0" err="1" smtClean="0"/>
              <a:t>मांगें</a:t>
            </a:r>
            <a:r>
              <a:rPr lang="en-US" dirty="0" smtClean="0"/>
              <a:t>…</a:t>
            </a:r>
          </a:p>
        </p:txBody>
      </p:sp>
      <p:pic>
        <p:nvPicPr>
          <p:cNvPr id="55299" name="Picture 3"/>
          <p:cNvPicPr>
            <a:picLocks noChangeAspect="1" noChangeArrowheads="1"/>
          </p:cNvPicPr>
          <p:nvPr/>
        </p:nvPicPr>
        <p:blipFill>
          <a:blip r:embed="rId2"/>
          <a:srcRect/>
          <a:stretch>
            <a:fillRect/>
          </a:stretch>
        </p:blipFill>
        <p:spPr bwMode="auto">
          <a:xfrm>
            <a:off x="7010400" y="4191000"/>
            <a:ext cx="1905000" cy="1524000"/>
          </a:xfrm>
          <a:prstGeom prst="rect">
            <a:avLst/>
          </a:prstGeom>
          <a:noFill/>
          <a:ln w="9525" algn="ctr">
            <a:noFill/>
            <a:miter lim="800000"/>
            <a:headEnd/>
            <a:tailEnd/>
          </a:ln>
        </p:spPr>
      </p:pic>
      <p:sp>
        <p:nvSpPr>
          <p:cNvPr id="55300" name="TextBox 4"/>
          <p:cNvSpPr txBox="1">
            <a:spLocks noChangeArrowheads="1"/>
          </p:cNvSpPr>
          <p:nvPr/>
        </p:nvSpPr>
        <p:spPr bwMode="auto">
          <a:xfrm>
            <a:off x="7007225" y="2743200"/>
            <a:ext cx="1908175" cy="1587500"/>
          </a:xfrm>
          <a:prstGeom prst="rect">
            <a:avLst/>
          </a:prstGeom>
          <a:solidFill>
            <a:schemeClr val="tx1"/>
          </a:solidFill>
          <a:ln w="38100">
            <a:noFill/>
            <a:miter lim="800000"/>
            <a:headEnd/>
            <a:tailEnd/>
          </a:ln>
        </p:spPr>
        <p:txBody>
          <a:bodyPr>
            <a:spAutoFit/>
          </a:bodyPr>
          <a:lstStyle/>
          <a:p>
            <a:r>
              <a:rPr lang="en-US">
                <a:solidFill>
                  <a:schemeClr val="bg1"/>
                </a:solidFill>
              </a:rPr>
              <a:t>(Actual GHA/ Available GHA) per capita</a:t>
            </a:r>
          </a:p>
          <a:p>
            <a:r>
              <a:rPr lang="en-US">
                <a:solidFill>
                  <a:schemeClr val="bg1"/>
                </a:solidFill>
              </a:rPr>
              <a:t>H I: 3.1 X</a:t>
            </a:r>
          </a:p>
          <a:p>
            <a:r>
              <a:rPr lang="en-US">
                <a:solidFill>
                  <a:schemeClr val="bg1"/>
                </a:solidFill>
              </a:rPr>
              <a:t>M I: 1.1 X</a:t>
            </a:r>
          </a:p>
          <a:p>
            <a:r>
              <a:rPr lang="en-US">
                <a:solidFill>
                  <a:schemeClr val="bg1"/>
                </a:solidFill>
              </a:rPr>
              <a:t>L I : 0.7X</a:t>
            </a:r>
          </a:p>
        </p:txBody>
      </p:sp>
      <p:pic>
        <p:nvPicPr>
          <p:cNvPr id="55301" name="Picture 4"/>
          <p:cNvPicPr>
            <a:picLocks noChangeAspect="1" noChangeArrowheads="1"/>
          </p:cNvPicPr>
          <p:nvPr/>
        </p:nvPicPr>
        <p:blipFill>
          <a:blip r:embed="rId3"/>
          <a:srcRect/>
          <a:stretch>
            <a:fillRect/>
          </a:stretch>
        </p:blipFill>
        <p:spPr bwMode="auto">
          <a:xfrm>
            <a:off x="381000" y="1208088"/>
            <a:ext cx="6553200" cy="4506912"/>
          </a:xfrm>
          <a:prstGeom prst="rect">
            <a:avLst/>
          </a:prstGeom>
          <a:noFill/>
          <a:ln w="9525" algn="ctr">
            <a:noFill/>
            <a:miter lim="800000"/>
            <a:headEnd/>
            <a:tailEnd/>
          </a:ln>
        </p:spPr>
      </p:pic>
      <p:sp>
        <p:nvSpPr>
          <p:cNvPr id="55302" name="TextBox 8"/>
          <p:cNvSpPr txBox="1">
            <a:spLocks noChangeArrowheads="1"/>
          </p:cNvSpPr>
          <p:nvPr/>
        </p:nvSpPr>
        <p:spPr bwMode="auto">
          <a:xfrm>
            <a:off x="6011863" y="5867400"/>
            <a:ext cx="2903537" cy="314325"/>
          </a:xfrm>
          <a:prstGeom prst="rect">
            <a:avLst/>
          </a:prstGeom>
          <a:noFill/>
          <a:ln w="9525">
            <a:noFill/>
            <a:miter lim="800000"/>
            <a:headEnd/>
            <a:tailEnd/>
          </a:ln>
        </p:spPr>
        <p:txBody>
          <a:bodyPr wrap="none">
            <a:spAutoFit/>
          </a:bodyPr>
          <a:lstStyle/>
          <a:p>
            <a:r>
              <a:rPr lang="en-US"/>
              <a:t>Living Planet Report 2014</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3"/>
          </p:nvPr>
        </p:nvSpPr>
        <p:spPr>
          <a:xfrm>
            <a:off x="609600" y="1524000"/>
            <a:ext cx="8001000" cy="639762"/>
          </a:xfrm>
          <a:ln>
            <a:solidFill>
              <a:schemeClr val="accent1"/>
            </a:solidFill>
          </a:ln>
        </p:spPr>
        <p:txBody>
          <a:bodyPr/>
          <a:lstStyle/>
          <a:p>
            <a:r>
              <a:rPr lang="en-US" dirty="0" smtClean="0"/>
              <a:t>2010</a:t>
            </a:r>
            <a:r>
              <a:rPr lang="hi-IN" dirty="0" smtClean="0"/>
              <a:t> में जैव-विविधता </a:t>
            </a:r>
            <a:r>
              <a:rPr lang="hi-IN" dirty="0" smtClean="0"/>
              <a:t>स्थिति - </a:t>
            </a:r>
            <a:r>
              <a:rPr lang="en-US" dirty="0" smtClean="0"/>
              <a:t>1970 </a:t>
            </a:r>
            <a:r>
              <a:rPr lang="hi-IN" dirty="0" smtClean="0"/>
              <a:t>को 1 मानते हुए</a:t>
            </a:r>
            <a:r>
              <a:rPr lang="hi-IN" dirty="0" smtClean="0"/>
              <a:t>:</a:t>
            </a:r>
            <a:endParaRPr lang="en-US" dirty="0"/>
          </a:p>
        </p:txBody>
      </p:sp>
      <p:sp>
        <p:nvSpPr>
          <p:cNvPr id="8" name="Content Placeholder 7"/>
          <p:cNvSpPr>
            <a:spLocks noGrp="1"/>
          </p:cNvSpPr>
          <p:nvPr>
            <p:ph sz="quarter" idx="4"/>
          </p:nvPr>
        </p:nvSpPr>
        <p:spPr>
          <a:xfrm>
            <a:off x="2362200" y="2174875"/>
            <a:ext cx="4041775" cy="3951288"/>
          </a:xfrm>
          <a:ln w="25400">
            <a:solidFill>
              <a:schemeClr val="accent1"/>
            </a:solidFill>
            <a:prstDash val="dashDot"/>
          </a:ln>
        </p:spPr>
        <p:txBody>
          <a:bodyPr>
            <a:normAutofit/>
          </a:bodyPr>
          <a:lstStyle/>
          <a:p>
            <a:pPr marL="400050" lvl="1" indent="0"/>
            <a:r>
              <a:rPr lang="hi-IN" sz="2200" dirty="0" smtClean="0"/>
              <a:t>ऊंची </a:t>
            </a:r>
            <a:r>
              <a:rPr lang="hi-IN" sz="2200" dirty="0" smtClean="0"/>
              <a:t>आय वाले देश: </a:t>
            </a:r>
            <a:r>
              <a:rPr lang="en-US" sz="2800" dirty="0" smtClean="0"/>
              <a:t>1.1</a:t>
            </a:r>
            <a:endParaRPr lang="en-US" sz="2400" dirty="0" smtClean="0"/>
          </a:p>
          <a:p>
            <a:pPr marL="400050" lvl="1" indent="0"/>
            <a:r>
              <a:rPr lang="hi-IN" sz="2400" dirty="0" smtClean="0"/>
              <a:t>मध्य आय वाले देश: 0</a:t>
            </a:r>
            <a:r>
              <a:rPr lang="en-US" sz="2400" dirty="0" smtClean="0"/>
              <a:t>.</a:t>
            </a:r>
            <a:r>
              <a:rPr lang="en-US" sz="2800" dirty="0" smtClean="0"/>
              <a:t>8</a:t>
            </a:r>
            <a:r>
              <a:rPr lang="en-US" sz="2400" dirty="0" smtClean="0"/>
              <a:t> </a:t>
            </a:r>
          </a:p>
          <a:p>
            <a:pPr marL="400050" lvl="1" indent="0"/>
            <a:r>
              <a:rPr lang="hi-IN" sz="2200" dirty="0" smtClean="0"/>
              <a:t>कम आय वाले देश: </a:t>
            </a:r>
            <a:r>
              <a:rPr lang="en-US" sz="2800" dirty="0" smtClean="0"/>
              <a:t>0.6</a:t>
            </a:r>
            <a:endParaRPr lang="en-US" sz="2200"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dirty="0" smtClean="0"/>
              <a:t>…</a:t>
            </a:r>
            <a:r>
              <a:rPr lang="en-US" dirty="0" err="1" smtClean="0"/>
              <a:t>और</a:t>
            </a:r>
            <a:r>
              <a:rPr lang="en-US" dirty="0" smtClean="0"/>
              <a:t> </a:t>
            </a:r>
            <a:r>
              <a:rPr lang="en-US" dirty="0" err="1" smtClean="0"/>
              <a:t>गैर-बराबर</a:t>
            </a:r>
            <a:r>
              <a:rPr lang="en-US" dirty="0" smtClean="0"/>
              <a:t> </a:t>
            </a:r>
            <a:r>
              <a:rPr lang="en-US" dirty="0" err="1" smtClean="0"/>
              <a:t>दुष्परिणाम</a:t>
            </a:r>
            <a:r>
              <a:rPr lang="en-US" dirty="0" smtClean="0"/>
              <a:t> !!</a:t>
            </a:r>
          </a:p>
        </p:txBody>
      </p:sp>
      <p:pic>
        <p:nvPicPr>
          <p:cNvPr id="56323" name="Picture 2"/>
          <p:cNvPicPr>
            <a:picLocks noChangeAspect="1" noChangeArrowheads="1"/>
          </p:cNvPicPr>
          <p:nvPr/>
        </p:nvPicPr>
        <p:blipFill>
          <a:blip r:embed="rId2"/>
          <a:srcRect/>
          <a:stretch>
            <a:fillRect/>
          </a:stretch>
        </p:blipFill>
        <p:spPr bwMode="auto">
          <a:xfrm>
            <a:off x="533400" y="1236663"/>
            <a:ext cx="6781800" cy="4249737"/>
          </a:xfrm>
          <a:prstGeom prst="rect">
            <a:avLst/>
          </a:prstGeom>
          <a:noFill/>
          <a:ln w="9525" algn="ctr">
            <a:noFill/>
            <a:miter lim="800000"/>
            <a:headEnd/>
            <a:tailEnd/>
          </a:ln>
        </p:spPr>
      </p:pic>
      <p:pic>
        <p:nvPicPr>
          <p:cNvPr id="56324" name="Picture 3"/>
          <p:cNvPicPr>
            <a:picLocks noChangeAspect="1" noChangeArrowheads="1"/>
          </p:cNvPicPr>
          <p:nvPr/>
        </p:nvPicPr>
        <p:blipFill>
          <a:blip r:embed="rId3"/>
          <a:srcRect/>
          <a:stretch>
            <a:fillRect/>
          </a:stretch>
        </p:blipFill>
        <p:spPr bwMode="auto">
          <a:xfrm>
            <a:off x="7392988" y="4343400"/>
            <a:ext cx="1522412" cy="1114425"/>
          </a:xfrm>
          <a:prstGeom prst="rect">
            <a:avLst/>
          </a:prstGeom>
          <a:noFill/>
          <a:ln w="9525" algn="ctr">
            <a:noFill/>
            <a:miter lim="800000"/>
            <a:headEnd/>
            <a:tailEnd/>
          </a:ln>
        </p:spPr>
      </p:pic>
      <p:sp>
        <p:nvSpPr>
          <p:cNvPr id="56325" name="TextBox 5"/>
          <p:cNvSpPr txBox="1">
            <a:spLocks noChangeArrowheads="1"/>
          </p:cNvSpPr>
          <p:nvPr/>
        </p:nvSpPr>
        <p:spPr bwMode="auto">
          <a:xfrm rot="-5400000">
            <a:off x="-758031" y="3044031"/>
            <a:ext cx="2287588" cy="314325"/>
          </a:xfrm>
          <a:prstGeom prst="rect">
            <a:avLst/>
          </a:prstGeom>
          <a:solidFill>
            <a:schemeClr val="tx1"/>
          </a:solidFill>
          <a:ln w="9525">
            <a:noFill/>
            <a:miter lim="800000"/>
            <a:headEnd/>
            <a:tailEnd/>
          </a:ln>
        </p:spPr>
        <p:txBody>
          <a:bodyPr wrap="none">
            <a:spAutoFit/>
          </a:bodyPr>
          <a:lstStyle/>
          <a:p>
            <a:r>
              <a:rPr lang="en-US" b="1">
                <a:solidFill>
                  <a:schemeClr val="bg1"/>
                </a:solidFill>
              </a:rPr>
              <a:t>Bio-Diverstity Loss</a:t>
            </a:r>
          </a:p>
        </p:txBody>
      </p:sp>
      <p:sp>
        <p:nvSpPr>
          <p:cNvPr id="56326" name="Text Box 4"/>
          <p:cNvSpPr txBox="1">
            <a:spLocks noChangeArrowheads="1"/>
          </p:cNvSpPr>
          <p:nvPr/>
        </p:nvSpPr>
        <p:spPr bwMode="auto">
          <a:xfrm>
            <a:off x="228600" y="6246813"/>
            <a:ext cx="8534400" cy="534987"/>
          </a:xfrm>
          <a:prstGeom prst="rect">
            <a:avLst/>
          </a:prstGeom>
          <a:noFill/>
          <a:ln w="9525" algn="ctr">
            <a:noFill/>
            <a:miter lim="800000"/>
            <a:headEnd/>
            <a:tailEnd/>
          </a:ln>
        </p:spPr>
        <p:txBody>
          <a:bodyPr>
            <a:spAutoFit/>
          </a:bodyPr>
          <a:lstStyle/>
          <a:p>
            <a:pPr marL="342900" indent="-342900"/>
            <a:r>
              <a:rPr lang="en-US">
                <a:solidFill>
                  <a:srgbClr val="FF9900"/>
                </a:solidFill>
              </a:rPr>
              <a:t>*However, this masks large scale bio-diversity loss before 1970 in North America, Europe and Australia</a:t>
            </a:r>
            <a:endParaRPr lang="en-IN">
              <a:solidFill>
                <a:srgbClr val="FF9900"/>
              </a:solidFill>
            </a:endParaRPr>
          </a:p>
        </p:txBody>
      </p:sp>
      <p:sp>
        <p:nvSpPr>
          <p:cNvPr id="56327" name="Text Box 4"/>
          <p:cNvSpPr txBox="1">
            <a:spLocks noChangeArrowheads="1"/>
          </p:cNvSpPr>
          <p:nvPr/>
        </p:nvSpPr>
        <p:spPr bwMode="auto">
          <a:xfrm>
            <a:off x="304800" y="5494338"/>
            <a:ext cx="8534400" cy="830262"/>
          </a:xfrm>
          <a:prstGeom prst="rect">
            <a:avLst/>
          </a:prstGeom>
          <a:noFill/>
          <a:ln w="9525" algn="ctr">
            <a:noFill/>
            <a:miter lim="800000"/>
            <a:headEnd/>
            <a:tailEnd/>
          </a:ln>
        </p:spPr>
        <p:txBody>
          <a:bodyPr>
            <a:spAutoFit/>
          </a:bodyPr>
          <a:lstStyle/>
          <a:p>
            <a:pPr marL="342900" indent="-342900"/>
            <a:r>
              <a:rPr lang="en-US" sz="3000">
                <a:solidFill>
                  <a:srgbClr val="FF9900"/>
                </a:solidFill>
              </a:rPr>
              <a:t>Low income countries have the smallest footprint but suffer the greatest eco-system losses</a:t>
            </a:r>
            <a:endParaRPr lang="en-IN" sz="3000">
              <a:solidFill>
                <a:srgbClr val="FF9900"/>
              </a:solidFill>
            </a:endParaRPr>
          </a:p>
        </p:txBody>
      </p:sp>
      <p:sp>
        <p:nvSpPr>
          <p:cNvPr id="56328" name="TextBox 4"/>
          <p:cNvSpPr txBox="1">
            <a:spLocks noChangeArrowheads="1"/>
          </p:cNvSpPr>
          <p:nvPr/>
        </p:nvSpPr>
        <p:spPr bwMode="auto">
          <a:xfrm>
            <a:off x="7391400" y="2970213"/>
            <a:ext cx="1524000" cy="1144587"/>
          </a:xfrm>
          <a:prstGeom prst="rect">
            <a:avLst/>
          </a:prstGeom>
          <a:solidFill>
            <a:schemeClr val="tx1"/>
          </a:solidFill>
          <a:ln w="38100">
            <a:noFill/>
            <a:miter lim="800000"/>
            <a:headEnd/>
            <a:tailEnd/>
          </a:ln>
        </p:spPr>
        <p:txBody>
          <a:bodyPr>
            <a:spAutoFit/>
          </a:bodyPr>
          <a:lstStyle/>
          <a:p>
            <a:endParaRPr lang="en-US">
              <a:solidFill>
                <a:schemeClr val="bg1"/>
              </a:solidFill>
            </a:endParaRPr>
          </a:p>
          <a:p>
            <a:r>
              <a:rPr lang="en-US">
                <a:solidFill>
                  <a:schemeClr val="bg1"/>
                </a:solidFill>
              </a:rPr>
              <a:t>H I: 1.1 X</a:t>
            </a:r>
          </a:p>
          <a:p>
            <a:r>
              <a:rPr lang="en-US">
                <a:solidFill>
                  <a:schemeClr val="bg1"/>
                </a:solidFill>
              </a:rPr>
              <a:t>M I: 0.8 X</a:t>
            </a:r>
          </a:p>
          <a:p>
            <a:r>
              <a:rPr lang="en-US">
                <a:solidFill>
                  <a:schemeClr val="bg1"/>
                </a:solidFill>
              </a:rPr>
              <a:t>L I : 0.6 X</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The interactive maps provide information on population-weighted exposure to particulate matter of an aerodynamic diameter of less than 2.5 micrometres (PM2.5) in 2014."/>
          <p:cNvPicPr>
            <a:picLocks noChangeAspect="1" noChangeArrowheads="1"/>
          </p:cNvPicPr>
          <p:nvPr/>
        </p:nvPicPr>
        <p:blipFill>
          <a:blip r:embed="rId2"/>
          <a:srcRect/>
          <a:stretch>
            <a:fillRect/>
          </a:stretch>
        </p:blipFill>
        <p:spPr bwMode="auto">
          <a:xfrm>
            <a:off x="533400" y="1247775"/>
            <a:ext cx="8305800" cy="5229225"/>
          </a:xfrm>
          <a:prstGeom prst="rect">
            <a:avLst/>
          </a:prstGeom>
          <a:noFill/>
          <a:ln w="9525">
            <a:noFill/>
            <a:miter lim="800000"/>
            <a:headEnd/>
            <a:tailEnd/>
          </a:ln>
        </p:spPr>
      </p:pic>
      <p:sp>
        <p:nvSpPr>
          <p:cNvPr id="53251" name="Title 1"/>
          <p:cNvSpPr>
            <a:spLocks noGrp="1"/>
          </p:cNvSpPr>
          <p:nvPr>
            <p:ph type="title"/>
          </p:nvPr>
        </p:nvSpPr>
        <p:spPr>
          <a:xfrm>
            <a:off x="533400" y="304800"/>
            <a:ext cx="8153400" cy="914400"/>
          </a:xfrm>
        </p:spPr>
        <p:txBody>
          <a:bodyPr>
            <a:normAutofit fontScale="90000"/>
          </a:bodyPr>
          <a:lstStyle/>
          <a:p>
            <a:pPr>
              <a:lnSpc>
                <a:spcPct val="80000"/>
              </a:lnSpc>
            </a:pPr>
            <a:r>
              <a:rPr lang="en-US" sz="4000" dirty="0" smtClean="0"/>
              <a:t>…</a:t>
            </a:r>
            <a:r>
              <a:rPr lang="en-US" sz="4000" dirty="0" err="1" smtClean="0"/>
              <a:t>गैर</a:t>
            </a:r>
            <a:r>
              <a:rPr lang="en-US" sz="4000" dirty="0" smtClean="0"/>
              <a:t> </a:t>
            </a:r>
            <a:r>
              <a:rPr lang="en-US" sz="4000" dirty="0" err="1" smtClean="0"/>
              <a:t>बराबर</a:t>
            </a:r>
            <a:r>
              <a:rPr lang="en-US" sz="4000" dirty="0" smtClean="0"/>
              <a:t> </a:t>
            </a:r>
            <a:r>
              <a:rPr lang="en-US" sz="4000" dirty="0" err="1" smtClean="0"/>
              <a:t>दुष्परिणामो</a:t>
            </a:r>
            <a:r>
              <a:rPr lang="en-US" dirty="0" err="1" smtClean="0"/>
              <a:t>ं</a:t>
            </a:r>
            <a:r>
              <a:rPr lang="en-US" dirty="0" smtClean="0"/>
              <a:t> </a:t>
            </a:r>
            <a:r>
              <a:rPr lang="en-US" dirty="0" err="1" smtClean="0"/>
              <a:t>का</a:t>
            </a:r>
            <a:r>
              <a:rPr lang="en-US" dirty="0" smtClean="0"/>
              <a:t> </a:t>
            </a:r>
            <a:r>
              <a:rPr lang="en-US" dirty="0" err="1" smtClean="0"/>
              <a:t>सिलसिला</a:t>
            </a:r>
            <a:r>
              <a:rPr lang="en-US" dirty="0" smtClean="0"/>
              <a:t> </a:t>
            </a:r>
            <a:r>
              <a:rPr lang="en-US" dirty="0" err="1" smtClean="0"/>
              <a:t>ज़ारी</a:t>
            </a:r>
            <a:endParaRPr lang="en-US" dirty="0" smtClean="0"/>
          </a:p>
        </p:txBody>
      </p:sp>
      <p:sp>
        <p:nvSpPr>
          <p:cNvPr id="4" name="Slide Number Placeholder 3"/>
          <p:cNvSpPr>
            <a:spLocks noGrp="1"/>
          </p:cNvSpPr>
          <p:nvPr>
            <p:ph type="sldNum" sz="quarter" idx="12"/>
          </p:nvPr>
        </p:nvSpPr>
        <p:spPr>
          <a:xfrm>
            <a:off x="6553200" y="6492875"/>
            <a:ext cx="2133600" cy="365125"/>
          </a:xfrm>
        </p:spPr>
        <p:txBody>
          <a:bodyPr/>
          <a:lstStyle/>
          <a:p>
            <a:fld id="{B6F15528-21DE-4FAA-801E-634DDDAF4B2B}" type="slidenum">
              <a:rPr lang="en-US" sz="1600" smtClean="0"/>
              <a:pPr/>
              <a:t>56</a:t>
            </a:fld>
            <a:endParaRPr lang="en-US" sz="1600" dirty="0"/>
          </a:p>
        </p:txBody>
      </p:sp>
      <p:sp>
        <p:nvSpPr>
          <p:cNvPr id="5" name="Title 1"/>
          <p:cNvSpPr txBox="1">
            <a:spLocks/>
          </p:cNvSpPr>
          <p:nvPr/>
        </p:nvSpPr>
        <p:spPr bwMode="auto">
          <a:xfrm>
            <a:off x="533400" y="5562600"/>
            <a:ext cx="81534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lgn="l" eaLnBrk="0" hangingPunct="0">
              <a:spcBef>
                <a:spcPct val="0"/>
              </a:spcBef>
              <a:buClrTx/>
              <a:buSzTx/>
            </a:pPr>
            <a:r>
              <a:rPr lang="hi-IN" sz="3600" i="0" dirty="0" smtClean="0"/>
              <a:t>विश्व में वायु प्रदूषण का एक नक्शा</a:t>
            </a:r>
            <a:r>
              <a:rPr lang="en-US" sz="3600" i="0" dirty="0" smtClean="0"/>
              <a:t>,</a:t>
            </a:r>
            <a:r>
              <a:rPr lang="en-US" sz="4000" i="0" dirty="0" smtClean="0"/>
              <a:t> </a:t>
            </a:r>
            <a:r>
              <a:rPr lang="hi-IN" sz="2400" i="0" dirty="0" smtClean="0"/>
              <a:t/>
            </a:r>
            <a:br>
              <a:rPr lang="hi-IN" sz="2400" i="0" dirty="0" smtClean="0"/>
            </a:br>
            <a:r>
              <a:rPr lang="en-US" sz="2400" i="0" dirty="0" smtClean="0"/>
              <a:t>WHO</a:t>
            </a:r>
            <a:r>
              <a:rPr lang="hi-IN" sz="2400" i="0" dirty="0" smtClean="0"/>
              <a:t> द्वारा सबसे विस्तृत अध्ययन, सितम्बर २०१६ में प्रकाशित</a:t>
            </a:r>
            <a:endParaRPr kumimoji="0" lang="en-US" sz="2000" b="0" i="0" u="none" strike="noStrike" kern="0" cap="none" spc="0" normalizeH="0" baseline="0" noProof="0" dirty="0" smtClean="0">
              <a:ln>
                <a:noFill/>
              </a:ln>
              <a:solidFill>
                <a:srgbClr val="FFFFFF"/>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More locally, we have</a:t>
            </a:r>
          </a:p>
        </p:txBody>
      </p:sp>
      <p:sp>
        <p:nvSpPr>
          <p:cNvPr id="59395" name="Content Placeholder 2"/>
          <p:cNvSpPr>
            <a:spLocks noGrp="1"/>
          </p:cNvSpPr>
          <p:nvPr>
            <p:ph idx="1"/>
          </p:nvPr>
        </p:nvSpPr>
        <p:spPr>
          <a:xfrm>
            <a:off x="228600" y="1219200"/>
            <a:ext cx="8763000" cy="5181600"/>
          </a:xfrm>
        </p:spPr>
        <p:txBody>
          <a:bodyPr/>
          <a:lstStyle/>
          <a:p>
            <a:r>
              <a:rPr lang="en-US" sz="2800" smtClean="0"/>
              <a:t>More epidemics and lifestyle disorders</a:t>
            </a:r>
          </a:p>
          <a:p>
            <a:pPr lvl="1"/>
            <a:r>
              <a:rPr lang="en-US" sz="2400" smtClean="0"/>
              <a:t>Dengue, chikungunya etc: new strains</a:t>
            </a:r>
          </a:p>
          <a:p>
            <a:pPr lvl="1"/>
            <a:r>
              <a:rPr lang="en-US" sz="2400" smtClean="0"/>
              <a:t>Diabetes, cancer, heart  ailments rampant</a:t>
            </a:r>
          </a:p>
          <a:p>
            <a:r>
              <a:rPr lang="en-US" sz="2800" smtClean="0"/>
              <a:t>Climate change impacts: droughts, floods, cyclones</a:t>
            </a:r>
          </a:p>
          <a:p>
            <a:r>
              <a:rPr lang="en-US" sz="2800" smtClean="0"/>
              <a:t>Vanishing spaces for other living species, future generations</a:t>
            </a:r>
          </a:p>
          <a:p>
            <a:r>
              <a:rPr lang="en-US" sz="2800" smtClean="0"/>
              <a:t>Dispossession for resources: near civil war situation in Chattisgarh</a:t>
            </a:r>
          </a:p>
          <a:p>
            <a:r>
              <a:rPr lang="en-US" sz="2800" smtClean="0"/>
              <a:t>A mercedes owner and a rickshaw puller often live across the same road: Rising sense of injustice, crime, depression, …</a:t>
            </a:r>
          </a:p>
          <a:p>
            <a:endParaRPr lang="en-US"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hi-IN" dirty="0" smtClean="0"/>
              <a:t>और अपने आस-पास हम पाते हैं...</a:t>
            </a:r>
            <a:endParaRPr lang="en-US" dirty="0" smtClean="0"/>
          </a:p>
        </p:txBody>
      </p:sp>
      <p:sp>
        <p:nvSpPr>
          <p:cNvPr id="59395" name="Content Placeholder 2"/>
          <p:cNvSpPr>
            <a:spLocks noGrp="1"/>
          </p:cNvSpPr>
          <p:nvPr>
            <p:ph idx="1"/>
          </p:nvPr>
        </p:nvSpPr>
        <p:spPr>
          <a:xfrm>
            <a:off x="228600" y="1219200"/>
            <a:ext cx="8763000" cy="5181600"/>
          </a:xfrm>
        </p:spPr>
        <p:txBody>
          <a:bodyPr/>
          <a:lstStyle/>
          <a:p>
            <a:r>
              <a:rPr lang="en-US" sz="2800" dirty="0" smtClean="0"/>
              <a:t>More </a:t>
            </a:r>
            <a:r>
              <a:rPr lang="en-US" sz="2800" dirty="0" smtClean="0"/>
              <a:t>epidemics and lifestyle disorders</a:t>
            </a:r>
          </a:p>
          <a:p>
            <a:pPr lvl="1"/>
            <a:r>
              <a:rPr lang="en-US" sz="2400" dirty="0" smtClean="0"/>
              <a:t>Dengue, </a:t>
            </a:r>
            <a:r>
              <a:rPr lang="en-US" sz="2400" dirty="0" err="1" smtClean="0"/>
              <a:t>chikungunya</a:t>
            </a:r>
            <a:r>
              <a:rPr lang="en-US" sz="2400" dirty="0" smtClean="0"/>
              <a:t> etc: new strains</a:t>
            </a:r>
          </a:p>
          <a:p>
            <a:pPr lvl="1"/>
            <a:r>
              <a:rPr lang="en-US" sz="2400" dirty="0" smtClean="0"/>
              <a:t>Diabetes, cancer, heart  ailments rampant</a:t>
            </a:r>
          </a:p>
          <a:p>
            <a:r>
              <a:rPr lang="en-US" sz="2800" dirty="0" smtClean="0"/>
              <a:t>Climate change impacts: droughts, floods, cyclones</a:t>
            </a:r>
          </a:p>
          <a:p>
            <a:r>
              <a:rPr lang="en-US" sz="2800" dirty="0" smtClean="0"/>
              <a:t>Vanishing spaces for other living species, future generations</a:t>
            </a:r>
          </a:p>
          <a:p>
            <a:r>
              <a:rPr lang="en-US" sz="2800" dirty="0" smtClean="0"/>
              <a:t>Dispossession for resources: near civil war situation in </a:t>
            </a:r>
            <a:r>
              <a:rPr lang="en-US" sz="2800" dirty="0" err="1" smtClean="0"/>
              <a:t>Chattisgarh</a:t>
            </a:r>
            <a:endParaRPr lang="en-US" sz="2800" dirty="0" smtClean="0"/>
          </a:p>
          <a:p>
            <a:r>
              <a:rPr lang="en-US" sz="2800" dirty="0" smtClean="0"/>
              <a:t>A </a:t>
            </a:r>
            <a:r>
              <a:rPr lang="en-US" sz="2800" dirty="0" err="1" smtClean="0"/>
              <a:t>mercedes</a:t>
            </a:r>
            <a:r>
              <a:rPr lang="en-US" sz="2800" dirty="0" smtClean="0"/>
              <a:t> owner and a rickshaw puller often live across the same road: Rising sense of injustice, crime, depression, …</a:t>
            </a:r>
          </a:p>
          <a:p>
            <a:endParaRPr lang="en-US"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ctrTitle"/>
          </p:nvPr>
        </p:nvSpPr>
        <p:spPr>
          <a:xfrm>
            <a:off x="685800" y="1958975"/>
            <a:ext cx="7772400" cy="1470025"/>
          </a:xfrm>
        </p:spPr>
        <p:txBody>
          <a:bodyPr/>
          <a:lstStyle/>
          <a:p>
            <a:pPr algn="ctr"/>
            <a:r>
              <a:rPr lang="en-US" sz="3200" dirty="0" err="1" smtClean="0"/>
              <a:t>मूल</a:t>
            </a:r>
            <a:r>
              <a:rPr lang="en-US" sz="3200" dirty="0" smtClean="0"/>
              <a:t> </a:t>
            </a:r>
            <a:r>
              <a:rPr lang="en-US" sz="3200" dirty="0" err="1" smtClean="0"/>
              <a:t>रूप</a:t>
            </a:r>
            <a:r>
              <a:rPr lang="en-US" sz="3200" dirty="0" smtClean="0"/>
              <a:t> </a:t>
            </a:r>
            <a:r>
              <a:rPr lang="en-US" sz="3200" dirty="0" err="1" smtClean="0"/>
              <a:t>में</a:t>
            </a:r>
            <a:r>
              <a:rPr lang="en-US" sz="3200" dirty="0" smtClean="0"/>
              <a:t>, </a:t>
            </a:r>
            <a:r>
              <a:rPr lang="en-US" sz="3200" dirty="0" err="1" smtClean="0"/>
              <a:t>इस</a:t>
            </a:r>
            <a:r>
              <a:rPr lang="en-US" sz="3200" dirty="0" smtClean="0"/>
              <a:t> ‘</a:t>
            </a:r>
            <a:r>
              <a:rPr lang="en-US" sz="3200" dirty="0" err="1" smtClean="0"/>
              <a:t>विकास</a:t>
            </a:r>
            <a:r>
              <a:rPr lang="en-US" sz="3200" dirty="0" smtClean="0"/>
              <a:t>’ </a:t>
            </a:r>
            <a:r>
              <a:rPr lang="en-US" sz="3200" dirty="0" err="1" smtClean="0"/>
              <a:t>का</a:t>
            </a:r>
            <a:r>
              <a:rPr lang="en-US" sz="3200" dirty="0" smtClean="0"/>
              <a:t> </a:t>
            </a:r>
            <a:r>
              <a:rPr lang="en-US" sz="3200" dirty="0" err="1" smtClean="0"/>
              <a:t>दाम</a:t>
            </a:r>
            <a:r>
              <a:rPr lang="en-US" sz="3200" dirty="0" smtClean="0"/>
              <a:t> </a:t>
            </a:r>
            <a:r>
              <a:rPr lang="en-US" sz="3200" dirty="0" err="1" smtClean="0"/>
              <a:t>लोगों</a:t>
            </a:r>
            <a:r>
              <a:rPr lang="en-US" sz="3200" dirty="0" smtClean="0"/>
              <a:t> </a:t>
            </a:r>
            <a:r>
              <a:rPr lang="en-US" sz="3200" dirty="0" err="1" smtClean="0"/>
              <a:t>द्वारा</a:t>
            </a:r>
            <a:r>
              <a:rPr lang="en-US" sz="3200" dirty="0" smtClean="0"/>
              <a:t>, </a:t>
            </a:r>
            <a:r>
              <a:rPr lang="en-US" sz="3200" dirty="0" err="1" smtClean="0"/>
              <a:t>और</a:t>
            </a:r>
            <a:r>
              <a:rPr lang="en-US" sz="3200" dirty="0" smtClean="0"/>
              <a:t> </a:t>
            </a:r>
            <a:r>
              <a:rPr lang="en-US" sz="3200" dirty="0" err="1" smtClean="0"/>
              <a:t>प्रकृति</a:t>
            </a:r>
            <a:r>
              <a:rPr lang="en-US" sz="3200" dirty="0" smtClean="0"/>
              <a:t> </a:t>
            </a:r>
            <a:r>
              <a:rPr lang="en-US" sz="3200" dirty="0" err="1" smtClean="0"/>
              <a:t>द्वारा</a:t>
            </a:r>
            <a:r>
              <a:rPr lang="en-US" sz="3200" dirty="0" smtClean="0"/>
              <a:t> </a:t>
            </a:r>
            <a:r>
              <a:rPr lang="en-US" sz="3200" dirty="0" err="1" smtClean="0"/>
              <a:t>चुकाया</a:t>
            </a:r>
            <a:r>
              <a:rPr lang="en-US" sz="3200" dirty="0" smtClean="0"/>
              <a:t> </a:t>
            </a:r>
            <a:r>
              <a:rPr lang="en-US" sz="3200" dirty="0" err="1" smtClean="0"/>
              <a:t>जा</a:t>
            </a:r>
            <a:r>
              <a:rPr lang="en-US" sz="3200" dirty="0" smtClean="0"/>
              <a:t> </a:t>
            </a:r>
            <a:r>
              <a:rPr lang="en-US" sz="3200" dirty="0" err="1" smtClean="0"/>
              <a:t>रहा</a:t>
            </a:r>
            <a:r>
              <a:rPr lang="en-US" sz="3200" dirty="0" smtClean="0"/>
              <a:t> </a:t>
            </a:r>
            <a:r>
              <a:rPr lang="en-US" sz="3200" dirty="0" err="1" smtClean="0"/>
              <a:t>है</a:t>
            </a:r>
            <a:r>
              <a:rPr lang="en-US" sz="3200" dirty="0" smtClean="0"/>
              <a:t> – </a:t>
            </a:r>
            <a:r>
              <a:rPr lang="en-US" sz="3200" dirty="0" err="1" smtClean="0"/>
              <a:t>जबकि</a:t>
            </a:r>
            <a:r>
              <a:rPr lang="en-US" sz="3200" dirty="0" smtClean="0"/>
              <a:t> </a:t>
            </a:r>
            <a:r>
              <a:rPr lang="en-US" sz="3200" dirty="0" err="1" smtClean="0"/>
              <a:t>इसका</a:t>
            </a:r>
            <a:r>
              <a:rPr lang="en-US" sz="3200" dirty="0" smtClean="0"/>
              <a:t> </a:t>
            </a:r>
            <a:r>
              <a:rPr lang="en-US" sz="3200" dirty="0" err="1" smtClean="0"/>
              <a:t>फ़ायदा</a:t>
            </a:r>
            <a:r>
              <a:rPr lang="en-US" sz="3200" dirty="0" smtClean="0"/>
              <a:t> </a:t>
            </a:r>
            <a:r>
              <a:rPr lang="en-US" sz="3200" dirty="0" err="1" smtClean="0"/>
              <a:t>चन्द</a:t>
            </a:r>
            <a:r>
              <a:rPr lang="en-US" sz="3200" dirty="0" smtClean="0"/>
              <a:t> </a:t>
            </a:r>
            <a:r>
              <a:rPr lang="en-US" sz="3200" dirty="0" err="1" smtClean="0"/>
              <a:t>लोगों</a:t>
            </a:r>
            <a:r>
              <a:rPr lang="en-US" sz="3200" dirty="0" smtClean="0"/>
              <a:t> </a:t>
            </a:r>
            <a:r>
              <a:rPr lang="en-US" sz="3200" dirty="0" err="1" smtClean="0"/>
              <a:t>को</a:t>
            </a:r>
            <a:r>
              <a:rPr lang="en-US" sz="3200" dirty="0" smtClean="0"/>
              <a:t> </a:t>
            </a:r>
            <a:r>
              <a:rPr lang="en-US" sz="3200" dirty="0" err="1" smtClean="0"/>
              <a:t>मिल</a:t>
            </a:r>
            <a:r>
              <a:rPr lang="en-US" sz="3200" dirty="0" smtClean="0"/>
              <a:t> </a:t>
            </a:r>
            <a:r>
              <a:rPr lang="en-US" sz="3200" dirty="0" err="1" smtClean="0"/>
              <a:t>रहा</a:t>
            </a:r>
            <a:r>
              <a:rPr lang="en-US" sz="3200" dirty="0" smtClean="0"/>
              <a:t> </a:t>
            </a:r>
            <a:r>
              <a:rPr lang="en-US" sz="3200" dirty="0" err="1" smtClean="0"/>
              <a:t>है</a:t>
            </a:r>
            <a:r>
              <a:rPr lang="en-US" sz="3600" dirty="0" smtClean="0"/>
              <a:t/>
            </a:r>
            <a:br>
              <a:rPr lang="en-US" sz="3600" dirty="0" smtClean="0"/>
            </a:br>
            <a:endParaRPr lang="en-IN" sz="3600" dirty="0" smtClean="0"/>
          </a:p>
        </p:txBody>
      </p:sp>
      <p:sp>
        <p:nvSpPr>
          <p:cNvPr id="562181" name="Rectangle 5"/>
          <p:cNvSpPr>
            <a:spLocks noGrp="1" noChangeArrowheads="1"/>
          </p:cNvSpPr>
          <p:nvPr>
            <p:ph type="subTitle" idx="1"/>
          </p:nvPr>
        </p:nvSpPr>
        <p:spPr>
          <a:xfrm>
            <a:off x="1371600" y="4114800"/>
            <a:ext cx="6400800" cy="1752600"/>
          </a:xfrm>
        </p:spPr>
        <p:txBody>
          <a:bodyPr/>
          <a:lstStyle/>
          <a:p>
            <a:r>
              <a:rPr lang="en-US" b="1" dirty="0" err="1" smtClean="0">
                <a:solidFill>
                  <a:srgbClr val="FF9900"/>
                </a:solidFill>
              </a:rPr>
              <a:t>इस</a:t>
            </a:r>
            <a:r>
              <a:rPr lang="en-US" b="1" dirty="0" smtClean="0">
                <a:solidFill>
                  <a:srgbClr val="FF9900"/>
                </a:solidFill>
              </a:rPr>
              <a:t> </a:t>
            </a:r>
            <a:r>
              <a:rPr lang="en-US" b="1" dirty="0" err="1" smtClean="0">
                <a:solidFill>
                  <a:srgbClr val="FF9900"/>
                </a:solidFill>
              </a:rPr>
              <a:t>प्रकटन</a:t>
            </a:r>
            <a:r>
              <a:rPr lang="en-US" b="1" dirty="0" smtClean="0">
                <a:solidFill>
                  <a:srgbClr val="FF9900"/>
                </a:solidFill>
              </a:rPr>
              <a:t> / </a:t>
            </a:r>
            <a:r>
              <a:rPr lang="en-US" b="1" dirty="0" err="1" smtClean="0">
                <a:solidFill>
                  <a:srgbClr val="FF9900"/>
                </a:solidFill>
              </a:rPr>
              <a:t>घटना</a:t>
            </a:r>
            <a:r>
              <a:rPr lang="en-US" b="1" dirty="0" smtClean="0">
                <a:solidFill>
                  <a:srgbClr val="FF9900"/>
                </a:solidFill>
              </a:rPr>
              <a:t> </a:t>
            </a:r>
            <a:r>
              <a:rPr lang="en-US" b="1" dirty="0" err="1" smtClean="0">
                <a:solidFill>
                  <a:srgbClr val="FF9900"/>
                </a:solidFill>
              </a:rPr>
              <a:t>को</a:t>
            </a:r>
            <a:r>
              <a:rPr lang="en-US" b="1" dirty="0" smtClean="0">
                <a:solidFill>
                  <a:srgbClr val="FF9900"/>
                </a:solidFill>
              </a:rPr>
              <a:t> ‘</a:t>
            </a:r>
            <a:r>
              <a:rPr lang="en-US" b="1" dirty="0" err="1" smtClean="0">
                <a:solidFill>
                  <a:srgbClr val="FF9900"/>
                </a:solidFill>
              </a:rPr>
              <a:t>कीमत</a:t>
            </a:r>
            <a:r>
              <a:rPr lang="en-US" b="1" dirty="0" smtClean="0">
                <a:solidFill>
                  <a:srgbClr val="FF9900"/>
                </a:solidFill>
              </a:rPr>
              <a:t> </a:t>
            </a:r>
            <a:r>
              <a:rPr lang="en-US" b="1" dirty="0" err="1" smtClean="0">
                <a:solidFill>
                  <a:srgbClr val="FF9900"/>
                </a:solidFill>
              </a:rPr>
              <a:t>का</a:t>
            </a:r>
            <a:r>
              <a:rPr lang="en-US" b="1" dirty="0" smtClean="0">
                <a:solidFill>
                  <a:srgbClr val="FF9900"/>
                </a:solidFill>
              </a:rPr>
              <a:t> </a:t>
            </a:r>
            <a:r>
              <a:rPr lang="en-US" b="1" dirty="0" err="1" smtClean="0">
                <a:solidFill>
                  <a:srgbClr val="FF9900"/>
                </a:solidFill>
              </a:rPr>
              <a:t>बाहरीकरण</a:t>
            </a:r>
            <a:r>
              <a:rPr lang="en-US" b="1" dirty="0" smtClean="0">
                <a:solidFill>
                  <a:srgbClr val="FF9900"/>
                </a:solidFill>
              </a:rPr>
              <a:t>’ </a:t>
            </a:r>
            <a:r>
              <a:rPr lang="en-US" b="1" dirty="0" err="1" smtClean="0">
                <a:solidFill>
                  <a:srgbClr val="FF9900"/>
                </a:solidFill>
              </a:rPr>
              <a:t>कहते</a:t>
            </a:r>
            <a:r>
              <a:rPr lang="en-US" b="1" dirty="0" smtClean="0">
                <a:solidFill>
                  <a:srgbClr val="FF9900"/>
                </a:solidFill>
              </a:rPr>
              <a:t> </a:t>
            </a:r>
            <a:r>
              <a:rPr lang="en-US" b="1" dirty="0" err="1" smtClean="0">
                <a:solidFill>
                  <a:srgbClr val="FF9900"/>
                </a:solidFill>
              </a:rPr>
              <a:t>हैं</a:t>
            </a:r>
            <a:endParaRPr lang="en-US" b="1" dirty="0" smtClean="0">
              <a:solidFill>
                <a:srgbClr val="FF9900"/>
              </a:solidFill>
            </a:endParaRPr>
          </a:p>
          <a:p>
            <a:r>
              <a:rPr lang="en-US" sz="2400" b="1" dirty="0" smtClean="0">
                <a:solidFill>
                  <a:srgbClr val="FF9900"/>
                </a:solidFill>
              </a:rPr>
              <a:t>(‘</a:t>
            </a:r>
            <a:r>
              <a:rPr lang="en-US" sz="2400" b="1" dirty="0" err="1" smtClean="0">
                <a:solidFill>
                  <a:srgbClr val="FF9900"/>
                </a:solidFill>
              </a:rPr>
              <a:t>Externalisation</a:t>
            </a:r>
            <a:r>
              <a:rPr lang="en-US" sz="2400" b="1" dirty="0" smtClean="0">
                <a:solidFill>
                  <a:srgbClr val="FF9900"/>
                </a:solidFill>
              </a:rPr>
              <a:t> of Costs’)</a:t>
            </a:r>
            <a:endParaRPr lang="en-IN" sz="2400" b="1" dirty="0" smtClean="0">
              <a:solidFill>
                <a:srgbClr val="FF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62181">
                                            <p:txEl>
                                              <p:pRg st="0" end="0"/>
                                            </p:txEl>
                                          </p:spTgt>
                                        </p:tgtEl>
                                        <p:attrNameLst>
                                          <p:attrName>style.visibility</p:attrName>
                                        </p:attrNameLst>
                                      </p:cBhvr>
                                      <p:to>
                                        <p:strVal val="visible"/>
                                      </p:to>
                                    </p:set>
                                    <p:animEffect transition="in" filter="wipe(up)">
                                      <p:cBhvr>
                                        <p:cTn id="7" dur="500"/>
                                        <p:tgtEl>
                                          <p:spTgt spid="562181">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62181">
                                            <p:txEl>
                                              <p:pRg st="1" end="1"/>
                                            </p:txEl>
                                          </p:spTgt>
                                        </p:tgtEl>
                                        <p:attrNameLst>
                                          <p:attrName>style.visibility</p:attrName>
                                        </p:attrNameLst>
                                      </p:cBhvr>
                                      <p:to>
                                        <p:strVal val="visible"/>
                                      </p:to>
                                    </p:set>
                                    <p:animEffect transition="in" filter="wipe(up)">
                                      <p:cBhvr>
                                        <p:cTn id="11" dur="500"/>
                                        <p:tgtEl>
                                          <p:spTgt spid="5621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8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33400" y="304800"/>
            <a:ext cx="8153400" cy="914400"/>
          </a:xfrm>
        </p:spPr>
        <p:txBody>
          <a:bodyPr/>
          <a:lstStyle/>
          <a:p>
            <a:pPr>
              <a:lnSpc>
                <a:spcPct val="100000"/>
              </a:lnSpc>
            </a:pPr>
            <a:r>
              <a:rPr lang="en-US" sz="3200" dirty="0" err="1" smtClean="0"/>
              <a:t>प्रचलित</a:t>
            </a:r>
            <a:r>
              <a:rPr lang="en-US" sz="3200" dirty="0" smtClean="0"/>
              <a:t> ‘</a:t>
            </a:r>
            <a:r>
              <a:rPr lang="en-US" sz="3200" dirty="0" err="1" smtClean="0"/>
              <a:t>विकास</a:t>
            </a:r>
            <a:r>
              <a:rPr lang="en-US" sz="3200" dirty="0" smtClean="0"/>
              <a:t>’ </a:t>
            </a:r>
            <a:r>
              <a:rPr lang="en-US" sz="3200" dirty="0" err="1" smtClean="0"/>
              <a:t>में</a:t>
            </a:r>
            <a:r>
              <a:rPr lang="en-US" sz="3200" dirty="0" smtClean="0"/>
              <a:t> </a:t>
            </a:r>
            <a:r>
              <a:rPr lang="en-US" sz="3200" dirty="0" err="1" smtClean="0"/>
              <a:t>जिस</a:t>
            </a:r>
            <a:r>
              <a:rPr lang="en-US" sz="3200" dirty="0" smtClean="0"/>
              <a:t> </a:t>
            </a:r>
            <a:r>
              <a:rPr lang="en-US" sz="3200" dirty="0" err="1" smtClean="0"/>
              <a:t>समाज</a:t>
            </a:r>
            <a:r>
              <a:rPr lang="en-US" sz="3200" dirty="0" smtClean="0"/>
              <a:t> </a:t>
            </a:r>
            <a:r>
              <a:rPr lang="en-US" sz="3200" dirty="0" err="1" smtClean="0"/>
              <a:t>की</a:t>
            </a:r>
            <a:r>
              <a:rPr lang="en-US" sz="3200" dirty="0" smtClean="0"/>
              <a:t> </a:t>
            </a:r>
            <a:r>
              <a:rPr lang="en-US" sz="3200" dirty="0" err="1" smtClean="0"/>
              <a:t>अवधारणा</a:t>
            </a:r>
            <a:r>
              <a:rPr lang="en-US" sz="3200" dirty="0" smtClean="0"/>
              <a:t> </a:t>
            </a:r>
            <a:r>
              <a:rPr lang="en-US" sz="3200" dirty="0" err="1" smtClean="0"/>
              <a:t>निहित</a:t>
            </a:r>
            <a:r>
              <a:rPr lang="en-US" sz="3200" dirty="0" smtClean="0"/>
              <a:t> </a:t>
            </a:r>
            <a:r>
              <a:rPr lang="en-US" sz="3200" dirty="0" err="1" smtClean="0"/>
              <a:t>है</a:t>
            </a:r>
            <a:r>
              <a:rPr lang="en-US" sz="3200" dirty="0" smtClean="0"/>
              <a:t> </a:t>
            </a:r>
            <a:r>
              <a:rPr lang="en-US" sz="3200" dirty="0" err="1" smtClean="0"/>
              <a:t>उसकी</a:t>
            </a:r>
            <a:r>
              <a:rPr lang="en-US" sz="3200" dirty="0" smtClean="0"/>
              <a:t> </a:t>
            </a:r>
            <a:r>
              <a:rPr lang="en-US" sz="3200" dirty="0" err="1" smtClean="0"/>
              <a:t>रूपरेखा</a:t>
            </a:r>
            <a:r>
              <a:rPr lang="en-US" sz="3200" dirty="0" smtClean="0"/>
              <a:t> </a:t>
            </a:r>
            <a:r>
              <a:rPr lang="en-US" sz="3200" dirty="0" err="1" smtClean="0"/>
              <a:t>कुछ</a:t>
            </a:r>
            <a:r>
              <a:rPr lang="en-US" sz="3200" dirty="0" smtClean="0"/>
              <a:t> </a:t>
            </a:r>
            <a:r>
              <a:rPr lang="en-US" sz="3200" dirty="0" err="1" smtClean="0"/>
              <a:t>ऐसी</a:t>
            </a:r>
            <a:r>
              <a:rPr lang="en-US" sz="3200" dirty="0" smtClean="0"/>
              <a:t> </a:t>
            </a:r>
            <a:r>
              <a:rPr lang="en-US" sz="3200" dirty="0" err="1" smtClean="0"/>
              <a:t>है</a:t>
            </a:r>
            <a:r>
              <a:rPr lang="en-US" sz="3200" dirty="0" smtClean="0"/>
              <a:t>…</a:t>
            </a:r>
          </a:p>
        </p:txBody>
      </p:sp>
      <p:sp>
        <p:nvSpPr>
          <p:cNvPr id="3" name="Content Placeholder 2"/>
          <p:cNvSpPr>
            <a:spLocks noGrp="1"/>
          </p:cNvSpPr>
          <p:nvPr>
            <p:ph idx="1"/>
          </p:nvPr>
        </p:nvSpPr>
        <p:spPr>
          <a:xfrm>
            <a:off x="533400" y="1371600"/>
            <a:ext cx="8153400" cy="4267200"/>
          </a:xfrm>
        </p:spPr>
        <p:txBody>
          <a:bodyPr/>
          <a:lstStyle/>
          <a:p>
            <a:pPr marL="571500" indent="-514350">
              <a:buFont typeface="+mj-lt"/>
              <a:buAutoNum type="arabicPeriod"/>
              <a:defRPr/>
            </a:pPr>
            <a:r>
              <a:rPr lang="hi-IN" sz="2800" dirty="0" smtClean="0"/>
              <a:t>ज्यादा </a:t>
            </a:r>
            <a:r>
              <a:rPr lang="en-US" sz="2800" dirty="0" smtClean="0"/>
              <a:t>GDP, </a:t>
            </a:r>
            <a:r>
              <a:rPr lang="en-US" sz="2800" dirty="0" err="1" smtClean="0"/>
              <a:t>अर्थात</a:t>
            </a:r>
            <a:r>
              <a:rPr lang="en-US" sz="2800" dirty="0" smtClean="0"/>
              <a:t> </a:t>
            </a:r>
            <a:r>
              <a:rPr lang="en-US" sz="2800" dirty="0" err="1" smtClean="0"/>
              <a:t>ज्यादा</a:t>
            </a:r>
            <a:r>
              <a:rPr lang="en-US" sz="2800" dirty="0" smtClean="0"/>
              <a:t> </a:t>
            </a:r>
            <a:r>
              <a:rPr lang="en-US" sz="2800" dirty="0" err="1" smtClean="0"/>
              <a:t>उत्पादन</a:t>
            </a:r>
            <a:r>
              <a:rPr lang="en-US" sz="2800" dirty="0" smtClean="0"/>
              <a:t>, </a:t>
            </a:r>
            <a:r>
              <a:rPr lang="hi-IN" sz="2800" dirty="0" smtClean="0"/>
              <a:t>अधिक </a:t>
            </a:r>
            <a:r>
              <a:rPr lang="en-US" sz="2800" dirty="0" err="1" smtClean="0"/>
              <a:t>राष्ट्रिय</a:t>
            </a:r>
            <a:r>
              <a:rPr lang="en-US" sz="2800" dirty="0" smtClean="0"/>
              <a:t> </a:t>
            </a:r>
            <a:r>
              <a:rPr lang="hi-IN" sz="2800" dirty="0" smtClean="0"/>
              <a:t>आय</a:t>
            </a:r>
            <a:endParaRPr lang="en-US" sz="2800" dirty="0" smtClean="0"/>
          </a:p>
          <a:p>
            <a:pPr marL="571500" indent="-514350">
              <a:buFont typeface="+mj-lt"/>
              <a:buAutoNum type="arabicPeriod"/>
              <a:defRPr/>
            </a:pPr>
            <a:r>
              <a:rPr lang="hi-IN" sz="2800" dirty="0" smtClean="0"/>
              <a:t>एक ग्रामीण कृषि आधारित समाज से ‘मॉडर्न’ </a:t>
            </a:r>
            <a:r>
              <a:rPr lang="en-US" sz="2800" dirty="0" err="1" smtClean="0"/>
              <a:t>उद्योगवादी</a:t>
            </a:r>
            <a:r>
              <a:rPr lang="hi-IN" sz="2800" dirty="0" smtClean="0"/>
              <a:t>, शहरीकृत समाज</a:t>
            </a:r>
            <a:r>
              <a:rPr lang="en-US" sz="2800" dirty="0" smtClean="0"/>
              <a:t> </a:t>
            </a:r>
            <a:r>
              <a:rPr lang="en-US" sz="2800" dirty="0" err="1" smtClean="0"/>
              <a:t>की</a:t>
            </a:r>
            <a:r>
              <a:rPr lang="en-US" sz="2800" dirty="0" smtClean="0"/>
              <a:t> </a:t>
            </a:r>
            <a:r>
              <a:rPr lang="en-US" sz="2800" dirty="0" err="1" smtClean="0"/>
              <a:t>ओर</a:t>
            </a:r>
            <a:endParaRPr lang="hi-IN" sz="2800" dirty="0" smtClean="0"/>
          </a:p>
          <a:p>
            <a:pPr marL="571500" indent="-514350">
              <a:buFont typeface="+mj-lt"/>
              <a:buAutoNum type="arabicPeriod"/>
              <a:defRPr/>
            </a:pPr>
            <a:r>
              <a:rPr lang="hi-IN" sz="2800" dirty="0" smtClean="0"/>
              <a:t>बिजली, खनिज तेल -कोयला </a:t>
            </a:r>
            <a:r>
              <a:rPr lang="hi-IN" sz="2800" dirty="0" smtClean="0"/>
              <a:t>जैसे ऊर्जा के स्रोत</a:t>
            </a:r>
          </a:p>
          <a:p>
            <a:pPr marL="571500" indent="-514350">
              <a:buFont typeface="+mj-lt"/>
              <a:buAutoNum type="arabicPeriod"/>
              <a:defRPr/>
            </a:pPr>
            <a:r>
              <a:rPr lang="en-US" sz="2800" dirty="0" smtClean="0"/>
              <a:t>‘</a:t>
            </a:r>
            <a:r>
              <a:rPr lang="hi-IN" sz="2800" dirty="0" smtClean="0"/>
              <a:t>मॉडर्न</a:t>
            </a:r>
            <a:r>
              <a:rPr lang="en-US" sz="2800" dirty="0" smtClean="0"/>
              <a:t>’</a:t>
            </a:r>
            <a:r>
              <a:rPr lang="hi-IN" sz="2800" dirty="0" smtClean="0"/>
              <a:t> विज्ञानं और तकनीक का इस्तेमाल</a:t>
            </a:r>
            <a:endParaRPr lang="en-US" sz="2800" dirty="0" smtClean="0"/>
          </a:p>
          <a:p>
            <a:pPr marL="571500" indent="-514350">
              <a:buFont typeface="+mj-lt"/>
              <a:buAutoNum type="arabicPeriod"/>
              <a:defRPr/>
            </a:pPr>
            <a:r>
              <a:rPr lang="hi-IN" sz="2800" dirty="0" smtClean="0"/>
              <a:t>अधिक वस्तुओं का </a:t>
            </a:r>
            <a:r>
              <a:rPr lang="hi-IN" sz="2800" dirty="0" smtClean="0"/>
              <a:t>उत्पादन और </a:t>
            </a:r>
            <a:r>
              <a:rPr lang="en-US" sz="2800" dirty="0" err="1" smtClean="0"/>
              <a:t>उपभोग</a:t>
            </a:r>
            <a:r>
              <a:rPr lang="hi-IN" sz="2800" dirty="0" smtClean="0"/>
              <a:t> – जो की ज्यादातर बड़े उद्योगों में </a:t>
            </a:r>
            <a:r>
              <a:rPr lang="hi-IN" sz="2800" dirty="0" smtClean="0"/>
              <a:t>बनी </a:t>
            </a:r>
            <a:r>
              <a:rPr lang="hi-IN" sz="2800" dirty="0" smtClean="0"/>
              <a:t>गयी हों</a:t>
            </a:r>
            <a:endParaRPr lang="en-US" sz="2800" dirty="0" smtClean="0"/>
          </a:p>
        </p:txBody>
      </p:sp>
      <p:sp>
        <p:nvSpPr>
          <p:cNvPr id="4" name="Text Box 7"/>
          <p:cNvSpPr txBox="1">
            <a:spLocks noChangeArrowheads="1"/>
          </p:cNvSpPr>
          <p:nvPr/>
        </p:nvSpPr>
        <p:spPr bwMode="auto">
          <a:xfrm>
            <a:off x="304800" y="5410200"/>
            <a:ext cx="8382000" cy="1280351"/>
          </a:xfrm>
          <a:prstGeom prst="rect">
            <a:avLst/>
          </a:prstGeom>
          <a:noFill/>
          <a:ln w="9525" algn="ctr">
            <a:noFill/>
            <a:miter lim="800000"/>
            <a:headEnd/>
            <a:tailEnd/>
          </a:ln>
        </p:spPr>
        <p:txBody>
          <a:bodyPr wrap="square">
            <a:spAutoFit/>
          </a:bodyPr>
          <a:lstStyle/>
          <a:p>
            <a:pPr marL="342900" indent="-342900">
              <a:lnSpc>
                <a:spcPct val="90000"/>
              </a:lnSpc>
            </a:pPr>
            <a:r>
              <a:rPr lang="en-US" sz="2800" b="1" dirty="0" smtClean="0">
                <a:solidFill>
                  <a:srgbClr val="FF9900"/>
                </a:solidFill>
              </a:rPr>
              <a:t>…</a:t>
            </a:r>
            <a:r>
              <a:rPr lang="hi-IN" sz="2800" b="1" dirty="0" smtClean="0">
                <a:solidFill>
                  <a:srgbClr val="FF9900"/>
                </a:solidFill>
              </a:rPr>
              <a:t>और यह सब होगा कैसे?</a:t>
            </a:r>
            <a:endParaRPr lang="en-US" sz="2800" b="1" dirty="0" smtClean="0">
              <a:solidFill>
                <a:srgbClr val="FF9900"/>
              </a:solidFill>
            </a:endParaRPr>
          </a:p>
          <a:p>
            <a:pPr marL="342900" indent="-342900">
              <a:lnSpc>
                <a:spcPct val="90000"/>
              </a:lnSpc>
              <a:buFont typeface="Arial" pitchFamily="34" charset="0"/>
              <a:buChar char="•"/>
            </a:pPr>
            <a:r>
              <a:rPr lang="hi-IN" sz="2600" dirty="0" smtClean="0">
                <a:solidFill>
                  <a:srgbClr val="FF9900"/>
                </a:solidFill>
              </a:rPr>
              <a:t>आर्थिक वृद्धि</a:t>
            </a:r>
            <a:r>
              <a:rPr lang="en-US" sz="2600" dirty="0" smtClean="0">
                <a:solidFill>
                  <a:srgbClr val="FF9900"/>
                </a:solidFill>
              </a:rPr>
              <a:t> (GDP growth) </a:t>
            </a:r>
            <a:r>
              <a:rPr lang="hi-IN" sz="2600" dirty="0" smtClean="0">
                <a:solidFill>
                  <a:srgbClr val="FF9900"/>
                </a:solidFill>
              </a:rPr>
              <a:t>द्वारा</a:t>
            </a:r>
            <a:r>
              <a:rPr lang="en-US" sz="2600" dirty="0" smtClean="0">
                <a:solidFill>
                  <a:srgbClr val="FF9900"/>
                </a:solidFill>
              </a:rPr>
              <a:t> :</a:t>
            </a:r>
            <a:r>
              <a:rPr lang="hi-IN" sz="2600" dirty="0" smtClean="0">
                <a:solidFill>
                  <a:srgbClr val="FF9900"/>
                </a:solidFill>
              </a:rPr>
              <a:t> </a:t>
            </a:r>
            <a:r>
              <a:rPr lang="en-US" sz="2600" dirty="0" smtClean="0">
                <a:solidFill>
                  <a:srgbClr val="FF9900"/>
                </a:solidFill>
              </a:rPr>
              <a:t> </a:t>
            </a:r>
            <a:r>
              <a:rPr lang="en-US" sz="2600" dirty="0" err="1" smtClean="0">
                <a:solidFill>
                  <a:srgbClr val="FF9900"/>
                </a:solidFill>
              </a:rPr>
              <a:t>बढता</a:t>
            </a:r>
            <a:r>
              <a:rPr lang="en-US" sz="2600" dirty="0" smtClean="0">
                <a:solidFill>
                  <a:srgbClr val="FF9900"/>
                </a:solidFill>
              </a:rPr>
              <a:t> </a:t>
            </a:r>
            <a:r>
              <a:rPr lang="en-US" sz="2600" dirty="0" err="1" smtClean="0">
                <a:solidFill>
                  <a:srgbClr val="FF9900"/>
                </a:solidFill>
              </a:rPr>
              <a:t>निवेश</a:t>
            </a:r>
            <a:r>
              <a:rPr lang="en-US" sz="2600" dirty="0" smtClean="0">
                <a:solidFill>
                  <a:srgbClr val="FF9900"/>
                </a:solidFill>
              </a:rPr>
              <a:t>, </a:t>
            </a:r>
            <a:r>
              <a:rPr lang="en-US" sz="2600" dirty="0" err="1" smtClean="0">
                <a:solidFill>
                  <a:srgbClr val="FF9900"/>
                </a:solidFill>
              </a:rPr>
              <a:t>जिससे</a:t>
            </a:r>
            <a:r>
              <a:rPr lang="en-US" sz="2600" dirty="0" smtClean="0">
                <a:solidFill>
                  <a:srgbClr val="FF9900"/>
                </a:solidFill>
              </a:rPr>
              <a:t> </a:t>
            </a:r>
            <a:r>
              <a:rPr lang="en-US" sz="2600" dirty="0" err="1" smtClean="0">
                <a:solidFill>
                  <a:srgbClr val="FF9900"/>
                </a:solidFill>
              </a:rPr>
              <a:t>उत्पादन</a:t>
            </a:r>
            <a:r>
              <a:rPr lang="en-US" sz="2600" dirty="0" smtClean="0">
                <a:solidFill>
                  <a:srgbClr val="FF9900"/>
                </a:solidFill>
              </a:rPr>
              <a:t> </a:t>
            </a:r>
            <a:r>
              <a:rPr lang="en-US" sz="2600" dirty="0" err="1" smtClean="0">
                <a:solidFill>
                  <a:srgbClr val="FF9900"/>
                </a:solidFill>
              </a:rPr>
              <a:t>बढेगा</a:t>
            </a:r>
            <a:r>
              <a:rPr lang="en-US" sz="2600" dirty="0" smtClean="0">
                <a:solidFill>
                  <a:srgbClr val="FF9900"/>
                </a:solidFill>
              </a:rPr>
              <a:t> </a:t>
            </a:r>
            <a:r>
              <a:rPr lang="en-US" sz="2600" dirty="0" err="1" smtClean="0">
                <a:solidFill>
                  <a:srgbClr val="FF9900"/>
                </a:solidFill>
              </a:rPr>
              <a:t>और</a:t>
            </a:r>
            <a:r>
              <a:rPr lang="en-US" sz="2600" dirty="0" smtClean="0">
                <a:solidFill>
                  <a:srgbClr val="FF9900"/>
                </a:solidFill>
              </a:rPr>
              <a:t> GDP </a:t>
            </a:r>
            <a:r>
              <a:rPr lang="en-US" sz="2600" dirty="0" err="1" smtClean="0">
                <a:solidFill>
                  <a:srgbClr val="FF9900"/>
                </a:solidFill>
              </a:rPr>
              <a:t>बढेगा</a:t>
            </a:r>
            <a:endParaRPr lang="en-IN" sz="2600" dirty="0">
              <a:solidFill>
                <a:srgbClr val="FF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2000"/>
                                        <p:tgtEl>
                                          <p:spTgt spid="4">
                                            <p:txEl>
                                              <p:pRg st="0" end="0"/>
                                            </p:txEl>
                                          </p:spTgt>
                                        </p:tgtEl>
                                      </p:cBhvr>
                                    </p:animEffect>
                                  </p:childTnLst>
                                </p:cTn>
                              </p:par>
                            </p:childTnLst>
                          </p:cTn>
                        </p:par>
                        <p:par>
                          <p:cTn id="27" fill="hold">
                            <p:stCondLst>
                              <p:cond delay="2000"/>
                            </p:stCondLst>
                            <p:childTnLst>
                              <p:par>
                                <p:cTn id="28" presetID="1" presetClass="entr" presetSubtype="0" fill="hold" nodeType="after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4" name="Rectangle 4"/>
          <p:cNvSpPr>
            <a:spLocks noGrp="1" noChangeArrowheads="1"/>
          </p:cNvSpPr>
          <p:nvPr>
            <p:ph type="ctrTitle"/>
          </p:nvPr>
        </p:nvSpPr>
        <p:spPr>
          <a:xfrm>
            <a:off x="304800" y="3178175"/>
            <a:ext cx="8382000" cy="1470025"/>
          </a:xfrm>
        </p:spPr>
        <p:txBody>
          <a:bodyPr/>
          <a:lstStyle/>
          <a:p>
            <a:pPr algn="ctr">
              <a:defRPr/>
            </a:pPr>
            <a:r>
              <a:rPr lang="en-US" sz="3600" dirty="0" err="1" smtClean="0">
                <a:solidFill>
                  <a:srgbClr val="FF9900"/>
                </a:solidFill>
              </a:rPr>
              <a:t>सवाल</a:t>
            </a:r>
            <a:r>
              <a:rPr lang="en-US" sz="3600" dirty="0" smtClean="0">
                <a:solidFill>
                  <a:srgbClr val="FF9900"/>
                </a:solidFill>
              </a:rPr>
              <a:t> </a:t>
            </a:r>
            <a:r>
              <a:rPr lang="en-US" sz="3600" dirty="0" err="1" smtClean="0">
                <a:solidFill>
                  <a:srgbClr val="FF9900"/>
                </a:solidFill>
              </a:rPr>
              <a:t>जो</a:t>
            </a:r>
            <a:r>
              <a:rPr lang="en-US" sz="3600" dirty="0" smtClean="0">
                <a:solidFill>
                  <a:srgbClr val="FF9900"/>
                </a:solidFill>
              </a:rPr>
              <a:t> </a:t>
            </a:r>
            <a:r>
              <a:rPr lang="en-US" sz="3600" dirty="0" err="1" smtClean="0">
                <a:solidFill>
                  <a:srgbClr val="FF9900"/>
                </a:solidFill>
              </a:rPr>
              <a:t>पूछ्ने</a:t>
            </a:r>
            <a:r>
              <a:rPr lang="en-US" sz="3600" dirty="0" smtClean="0">
                <a:solidFill>
                  <a:srgbClr val="FF9900"/>
                </a:solidFill>
              </a:rPr>
              <a:t> </a:t>
            </a:r>
            <a:r>
              <a:rPr lang="en-US" sz="3600" dirty="0" err="1" smtClean="0">
                <a:solidFill>
                  <a:srgbClr val="FF9900"/>
                </a:solidFill>
              </a:rPr>
              <a:t>योग्य</a:t>
            </a:r>
            <a:r>
              <a:rPr lang="en-US" sz="3600" dirty="0" smtClean="0">
                <a:solidFill>
                  <a:srgbClr val="FF9900"/>
                </a:solidFill>
              </a:rPr>
              <a:t> </a:t>
            </a:r>
            <a:r>
              <a:rPr lang="en-US" sz="3600" dirty="0" err="1" smtClean="0">
                <a:solidFill>
                  <a:srgbClr val="FF9900"/>
                </a:solidFill>
              </a:rPr>
              <a:t>है</a:t>
            </a:r>
            <a:r>
              <a:rPr lang="en-US" sz="3600" dirty="0" smtClean="0">
                <a:solidFill>
                  <a:srgbClr val="FF9900"/>
                </a:solidFill>
              </a:rPr>
              <a:t> -</a:t>
            </a:r>
            <a:r>
              <a:rPr lang="en-US" sz="3600" dirty="0" smtClean="0"/>
              <a:t/>
            </a:r>
            <a:br>
              <a:rPr lang="en-US" sz="3600" dirty="0" smtClean="0"/>
            </a:br>
            <a:r>
              <a:rPr lang="en-US" sz="3600" dirty="0" smtClean="0"/>
              <a:t/>
            </a:r>
            <a:br>
              <a:rPr lang="en-US" sz="3600" dirty="0" smtClean="0"/>
            </a:br>
            <a:r>
              <a:rPr lang="en-US" sz="3600" dirty="0" err="1" smtClean="0"/>
              <a:t>हमारी</a:t>
            </a:r>
            <a:r>
              <a:rPr lang="en-US" sz="3600" dirty="0" smtClean="0"/>
              <a:t> </a:t>
            </a:r>
            <a:r>
              <a:rPr lang="en-US" sz="3600" dirty="0" err="1" smtClean="0"/>
              <a:t>आर्थिक-राजनीतिक</a:t>
            </a:r>
            <a:r>
              <a:rPr lang="en-US" sz="3600" dirty="0" smtClean="0"/>
              <a:t> </a:t>
            </a:r>
            <a:r>
              <a:rPr lang="en-US" sz="3600" dirty="0" err="1" smtClean="0"/>
              <a:t>व्यवस्था</a:t>
            </a:r>
            <a:r>
              <a:rPr lang="en-US" sz="3600" dirty="0" smtClean="0"/>
              <a:t>,</a:t>
            </a:r>
            <a:br>
              <a:rPr lang="en-US" sz="3600" dirty="0" smtClean="0"/>
            </a:br>
            <a:r>
              <a:rPr lang="en-US" sz="3600" dirty="0" smtClean="0"/>
              <a:t/>
            </a:r>
            <a:br>
              <a:rPr lang="en-US" sz="3600" dirty="0" smtClean="0"/>
            </a:br>
            <a:r>
              <a:rPr lang="en-US" sz="3600" dirty="0" err="1" smtClean="0"/>
              <a:t>कुछ</a:t>
            </a:r>
            <a:r>
              <a:rPr lang="en-US" sz="3600" dirty="0" smtClean="0"/>
              <a:t> </a:t>
            </a:r>
            <a:r>
              <a:rPr lang="en-US" sz="3600" dirty="0" err="1" smtClean="0"/>
              <a:t>अन्य</a:t>
            </a:r>
            <a:r>
              <a:rPr lang="en-US" sz="3600" dirty="0" smtClean="0"/>
              <a:t> </a:t>
            </a:r>
            <a:r>
              <a:rPr lang="en-US" sz="3600" dirty="0" err="1" smtClean="0"/>
              <a:t>लोगों</a:t>
            </a:r>
            <a:r>
              <a:rPr lang="en-US" sz="3600" dirty="0" smtClean="0"/>
              <a:t> </a:t>
            </a:r>
            <a:r>
              <a:rPr lang="en-US" sz="3600" dirty="0" err="1" smtClean="0"/>
              <a:t>और</a:t>
            </a:r>
            <a:r>
              <a:rPr lang="en-US" sz="3600" dirty="0" smtClean="0"/>
              <a:t> </a:t>
            </a:r>
            <a:r>
              <a:rPr lang="en-US" sz="3600" dirty="0" err="1" smtClean="0"/>
              <a:t>प्रकृति</a:t>
            </a:r>
            <a:r>
              <a:rPr lang="en-US" sz="3600" dirty="0" smtClean="0"/>
              <a:t> </a:t>
            </a:r>
            <a:r>
              <a:rPr lang="en-US" sz="3600" dirty="0" err="1" smtClean="0"/>
              <a:t>पर</a:t>
            </a:r>
            <a:r>
              <a:rPr lang="en-US" sz="3600" dirty="0" smtClean="0"/>
              <a:t> </a:t>
            </a:r>
            <a:r>
              <a:rPr lang="en-US" sz="3600" dirty="0" err="1" smtClean="0"/>
              <a:t>यह</a:t>
            </a:r>
            <a:r>
              <a:rPr lang="en-US" sz="3600" dirty="0" smtClean="0"/>
              <a:t> </a:t>
            </a:r>
            <a:br>
              <a:rPr lang="en-US" sz="3600" dirty="0" smtClean="0"/>
            </a:br>
            <a:r>
              <a:rPr lang="en-US" sz="3600" dirty="0" smtClean="0"/>
              <a:t/>
            </a:r>
            <a:br>
              <a:rPr lang="en-US" sz="3600" dirty="0" smtClean="0"/>
            </a:br>
            <a:r>
              <a:rPr lang="en-US" sz="3600" dirty="0" smtClean="0"/>
              <a:t>‘</a:t>
            </a:r>
            <a:r>
              <a:rPr lang="en-US" sz="3600" dirty="0" err="1" smtClean="0"/>
              <a:t>कीमतों</a:t>
            </a:r>
            <a:r>
              <a:rPr lang="en-US" sz="3600" dirty="0" smtClean="0"/>
              <a:t> </a:t>
            </a:r>
            <a:r>
              <a:rPr lang="en-US" sz="3600" dirty="0" err="1" smtClean="0"/>
              <a:t>का</a:t>
            </a:r>
            <a:r>
              <a:rPr lang="en-US" sz="3600" dirty="0" smtClean="0"/>
              <a:t> </a:t>
            </a:r>
            <a:r>
              <a:rPr lang="en-US" sz="3600" dirty="0" err="1" smtClean="0"/>
              <a:t>बाहरीकरण</a:t>
            </a:r>
            <a:r>
              <a:rPr lang="en-US" sz="3600" dirty="0" smtClean="0"/>
              <a:t>’ </a:t>
            </a:r>
            <a:br>
              <a:rPr lang="en-US" sz="3600" dirty="0" smtClean="0"/>
            </a:br>
            <a:r>
              <a:rPr lang="en-US" sz="3600" dirty="0" smtClean="0"/>
              <a:t/>
            </a:r>
            <a:br>
              <a:rPr lang="en-US" sz="3600" dirty="0" smtClean="0"/>
            </a:br>
            <a:r>
              <a:rPr lang="en-US" sz="3600" dirty="0" err="1" smtClean="0"/>
              <a:t>क्यों</a:t>
            </a:r>
            <a:r>
              <a:rPr lang="en-US" sz="3600" dirty="0" smtClean="0"/>
              <a:t> </a:t>
            </a:r>
            <a:r>
              <a:rPr lang="en-US" sz="3600" dirty="0" err="1" smtClean="0"/>
              <a:t>करने</a:t>
            </a:r>
            <a:r>
              <a:rPr lang="en-US" sz="3600" dirty="0" smtClean="0"/>
              <a:t> </a:t>
            </a:r>
            <a:r>
              <a:rPr lang="en-US" sz="3600" dirty="0" err="1" smtClean="0"/>
              <a:t>देती</a:t>
            </a:r>
            <a:r>
              <a:rPr lang="en-US" sz="3600" dirty="0" smtClean="0"/>
              <a:t> </a:t>
            </a:r>
            <a:r>
              <a:rPr lang="en-US" sz="3600" dirty="0" err="1" smtClean="0"/>
              <a:t>है</a:t>
            </a:r>
            <a:r>
              <a:rPr lang="en-US" sz="3600" dirty="0" smtClean="0"/>
              <a:t>? </a:t>
            </a:r>
            <a:endParaRPr lang="en-IN" sz="3600" b="1"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52964"/>
                                        </p:tgtEl>
                                        <p:attrNameLst>
                                          <p:attrName>style.visibility</p:attrName>
                                        </p:attrNameLst>
                                      </p:cBhvr>
                                      <p:to>
                                        <p:strVal val="visible"/>
                                      </p:to>
                                    </p:set>
                                    <p:animEffect transition="in" filter="wipe(up)">
                                      <p:cBhvr>
                                        <p:cTn id="7" dur="5000"/>
                                        <p:tgtEl>
                                          <p:spTgt spid="552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ctrTitle"/>
          </p:nvPr>
        </p:nvSpPr>
        <p:spPr>
          <a:xfrm>
            <a:off x="685800" y="990600"/>
            <a:ext cx="7772400" cy="1470025"/>
          </a:xfrm>
        </p:spPr>
        <p:txBody>
          <a:bodyPr/>
          <a:lstStyle/>
          <a:p>
            <a:pPr algn="ctr"/>
            <a:r>
              <a:rPr lang="en-US" sz="3600" dirty="0" err="1" smtClean="0"/>
              <a:t>साथ</a:t>
            </a:r>
            <a:r>
              <a:rPr lang="en-US" sz="3600" dirty="0" smtClean="0"/>
              <a:t> </a:t>
            </a:r>
            <a:r>
              <a:rPr lang="en-US" sz="3600" dirty="0" err="1" smtClean="0"/>
              <a:t>ही</a:t>
            </a:r>
            <a:r>
              <a:rPr lang="en-US" sz="3600" dirty="0" smtClean="0"/>
              <a:t> </a:t>
            </a:r>
            <a:r>
              <a:rPr lang="en-US" sz="3600" dirty="0" err="1" smtClean="0"/>
              <a:t>यह</a:t>
            </a:r>
            <a:r>
              <a:rPr lang="en-US" sz="3600" dirty="0" smtClean="0"/>
              <a:t> </a:t>
            </a:r>
            <a:r>
              <a:rPr lang="en-US" sz="3600" dirty="0" err="1" smtClean="0"/>
              <a:t>सवाल</a:t>
            </a:r>
            <a:r>
              <a:rPr lang="en-US" sz="3600" dirty="0" smtClean="0"/>
              <a:t> </a:t>
            </a:r>
            <a:r>
              <a:rPr lang="en-US" sz="3600" dirty="0" err="1" smtClean="0"/>
              <a:t>भी</a:t>
            </a:r>
            <a:r>
              <a:rPr lang="en-US" sz="3600" dirty="0" smtClean="0"/>
              <a:t> </a:t>
            </a:r>
            <a:r>
              <a:rPr lang="en-US" sz="3600" dirty="0" err="1" smtClean="0"/>
              <a:t>महत्वपूर्ण</a:t>
            </a:r>
            <a:r>
              <a:rPr lang="en-US" sz="3600" dirty="0" smtClean="0"/>
              <a:t> </a:t>
            </a:r>
            <a:r>
              <a:rPr lang="en-US" sz="3600" dirty="0" err="1" smtClean="0"/>
              <a:t>है</a:t>
            </a:r>
            <a:r>
              <a:rPr lang="en-US" sz="3600" dirty="0" smtClean="0"/>
              <a:t> </a:t>
            </a:r>
            <a:r>
              <a:rPr lang="en-US" sz="3600" dirty="0" err="1" smtClean="0"/>
              <a:t>कि</a:t>
            </a:r>
            <a:r>
              <a:rPr lang="en-US" sz="3600" dirty="0" smtClean="0"/>
              <a:t>, </a:t>
            </a:r>
            <a:br>
              <a:rPr lang="en-US" sz="3600" dirty="0" smtClean="0"/>
            </a:br>
            <a:r>
              <a:rPr lang="en-US" sz="3600" dirty="0" smtClean="0"/>
              <a:t/>
            </a:r>
            <a:br>
              <a:rPr lang="en-US" sz="3600" dirty="0" smtClean="0"/>
            </a:br>
            <a:r>
              <a:rPr lang="en-US" sz="3600" dirty="0" err="1" smtClean="0"/>
              <a:t>हमारे</a:t>
            </a:r>
            <a:r>
              <a:rPr lang="en-US" sz="3600" dirty="0" smtClean="0"/>
              <a:t> </a:t>
            </a:r>
            <a:r>
              <a:rPr lang="en-US" sz="3600" dirty="0" err="1" smtClean="0"/>
              <a:t>नेता</a:t>
            </a:r>
            <a:r>
              <a:rPr lang="en-US" sz="3600" dirty="0" smtClean="0"/>
              <a:t> </a:t>
            </a:r>
            <a:r>
              <a:rPr lang="en-US" sz="3600" dirty="0" err="1" smtClean="0"/>
              <a:t>प्रकृति</a:t>
            </a:r>
            <a:r>
              <a:rPr lang="en-US" sz="3600" dirty="0" smtClean="0"/>
              <a:t> </a:t>
            </a:r>
            <a:r>
              <a:rPr lang="en-US" sz="3600" dirty="0" err="1" smtClean="0"/>
              <a:t>के</a:t>
            </a:r>
            <a:r>
              <a:rPr lang="en-US" sz="3600" dirty="0" smtClean="0"/>
              <a:t> </a:t>
            </a:r>
            <a:r>
              <a:rPr lang="en-US" sz="3600" dirty="0" err="1" smtClean="0"/>
              <a:t>विनाश</a:t>
            </a:r>
            <a:r>
              <a:rPr lang="en-US" sz="3600" dirty="0" smtClean="0"/>
              <a:t> </a:t>
            </a:r>
            <a:r>
              <a:rPr lang="en-US" sz="3600" dirty="0" err="1" smtClean="0"/>
              <a:t>के</a:t>
            </a:r>
            <a:r>
              <a:rPr lang="en-US" sz="3600" dirty="0" smtClean="0"/>
              <a:t> </a:t>
            </a:r>
            <a:r>
              <a:rPr lang="en-US" sz="3600" dirty="0" err="1" smtClean="0"/>
              <a:t>स्पष्ट</a:t>
            </a:r>
            <a:r>
              <a:rPr lang="en-US" sz="3600" dirty="0" smtClean="0"/>
              <a:t> </a:t>
            </a:r>
            <a:r>
              <a:rPr lang="en-US" sz="3600" dirty="0" err="1" smtClean="0"/>
              <a:t>सन्केतों</a:t>
            </a:r>
            <a:r>
              <a:rPr lang="en-US" sz="3600" dirty="0" smtClean="0"/>
              <a:t> </a:t>
            </a:r>
            <a:r>
              <a:rPr lang="en-US" sz="3600" dirty="0" err="1" smtClean="0"/>
              <a:t>कि</a:t>
            </a:r>
            <a:r>
              <a:rPr lang="en-US" sz="3600" dirty="0" smtClean="0"/>
              <a:t> </a:t>
            </a:r>
            <a:r>
              <a:rPr lang="en-US" sz="3600" dirty="0" err="1" smtClean="0"/>
              <a:t>अवहेलना</a:t>
            </a:r>
            <a:r>
              <a:rPr lang="en-US" sz="3600" dirty="0" smtClean="0"/>
              <a:t> </a:t>
            </a:r>
            <a:r>
              <a:rPr lang="en-US" sz="3600" dirty="0" err="1" smtClean="0"/>
              <a:t>क्यों</a:t>
            </a:r>
            <a:r>
              <a:rPr lang="en-US" sz="3600" dirty="0" smtClean="0"/>
              <a:t> </a:t>
            </a:r>
            <a:r>
              <a:rPr lang="en-US" sz="3600" dirty="0" err="1" smtClean="0"/>
              <a:t>कर</a:t>
            </a:r>
            <a:r>
              <a:rPr lang="en-US" sz="3600" dirty="0" smtClean="0"/>
              <a:t> </a:t>
            </a:r>
            <a:r>
              <a:rPr lang="en-US" sz="3600" dirty="0" err="1" smtClean="0"/>
              <a:t>रहे</a:t>
            </a:r>
            <a:r>
              <a:rPr lang="en-US" sz="3600" dirty="0" smtClean="0"/>
              <a:t> </a:t>
            </a:r>
            <a:r>
              <a:rPr lang="en-US" sz="3600" dirty="0" err="1" smtClean="0"/>
              <a:t>हैं</a:t>
            </a:r>
            <a:r>
              <a:rPr lang="en-US" sz="3600" dirty="0" smtClean="0"/>
              <a:t> ?</a:t>
            </a:r>
            <a:endParaRPr lang="en-IN" sz="3600" dirty="0" smtClean="0"/>
          </a:p>
        </p:txBody>
      </p:sp>
      <p:sp>
        <p:nvSpPr>
          <p:cNvPr id="550917" name="Rectangle 5"/>
          <p:cNvSpPr>
            <a:spLocks noGrp="1" noChangeArrowheads="1"/>
          </p:cNvSpPr>
          <p:nvPr>
            <p:ph type="subTitle" idx="1"/>
          </p:nvPr>
        </p:nvSpPr>
        <p:spPr>
          <a:xfrm>
            <a:off x="609600" y="3048000"/>
            <a:ext cx="8153400" cy="1752600"/>
          </a:xfrm>
        </p:spPr>
        <p:txBody>
          <a:bodyPr/>
          <a:lstStyle/>
          <a:p>
            <a:r>
              <a:rPr lang="en-US" b="1" dirty="0" err="1" smtClean="0">
                <a:solidFill>
                  <a:srgbClr val="FF9900"/>
                </a:solidFill>
              </a:rPr>
              <a:t>क्या</a:t>
            </a:r>
            <a:r>
              <a:rPr lang="en-US" b="1" dirty="0" smtClean="0">
                <a:solidFill>
                  <a:srgbClr val="FF9900"/>
                </a:solidFill>
              </a:rPr>
              <a:t> </a:t>
            </a:r>
          </a:p>
          <a:p>
            <a:r>
              <a:rPr lang="en-US" b="1" dirty="0" err="1" smtClean="0">
                <a:solidFill>
                  <a:srgbClr val="FF9900"/>
                </a:solidFill>
              </a:rPr>
              <a:t>लोकतंत्र</a:t>
            </a:r>
            <a:r>
              <a:rPr lang="en-US" b="1" dirty="0" smtClean="0">
                <a:solidFill>
                  <a:srgbClr val="FF9900"/>
                </a:solidFill>
              </a:rPr>
              <a:t> </a:t>
            </a:r>
            <a:r>
              <a:rPr lang="en-US" b="1" dirty="0" err="1" smtClean="0">
                <a:solidFill>
                  <a:srgbClr val="FF9900"/>
                </a:solidFill>
              </a:rPr>
              <a:t>का</a:t>
            </a:r>
            <a:r>
              <a:rPr lang="en-US" b="1" dirty="0" smtClean="0">
                <a:solidFill>
                  <a:srgbClr val="FF9900"/>
                </a:solidFill>
              </a:rPr>
              <a:t> </a:t>
            </a:r>
            <a:r>
              <a:rPr lang="en-US" b="1" dirty="0" err="1" smtClean="0">
                <a:solidFill>
                  <a:srgbClr val="FF9900"/>
                </a:solidFill>
              </a:rPr>
              <a:t>मतलब</a:t>
            </a:r>
            <a:r>
              <a:rPr lang="en-US" b="1" dirty="0" smtClean="0">
                <a:solidFill>
                  <a:srgbClr val="FF9900"/>
                </a:solidFill>
              </a:rPr>
              <a:t> = </a:t>
            </a:r>
            <a:r>
              <a:rPr lang="en-US" b="1" dirty="0" err="1" smtClean="0">
                <a:solidFill>
                  <a:srgbClr val="FF9900"/>
                </a:solidFill>
              </a:rPr>
              <a:t>जनता</a:t>
            </a:r>
            <a:r>
              <a:rPr lang="en-US" b="1" dirty="0" smtClean="0">
                <a:solidFill>
                  <a:srgbClr val="FF9900"/>
                </a:solidFill>
              </a:rPr>
              <a:t> </a:t>
            </a:r>
            <a:r>
              <a:rPr lang="en-US" b="1" dirty="0" err="1" smtClean="0">
                <a:solidFill>
                  <a:srgbClr val="FF9900"/>
                </a:solidFill>
              </a:rPr>
              <a:t>का</a:t>
            </a:r>
            <a:r>
              <a:rPr lang="en-US" b="1" dirty="0" smtClean="0">
                <a:solidFill>
                  <a:srgbClr val="FF9900"/>
                </a:solidFill>
              </a:rPr>
              <a:t> </a:t>
            </a:r>
            <a:r>
              <a:rPr lang="en-US" b="1" dirty="0" err="1" smtClean="0">
                <a:solidFill>
                  <a:srgbClr val="FF9900"/>
                </a:solidFill>
              </a:rPr>
              <a:t>राज</a:t>
            </a:r>
            <a:r>
              <a:rPr lang="en-US" b="1" dirty="0" smtClean="0">
                <a:solidFill>
                  <a:srgbClr val="FF9900"/>
                </a:solidFill>
              </a:rPr>
              <a:t> </a:t>
            </a:r>
          </a:p>
          <a:p>
            <a:r>
              <a:rPr lang="en-US" b="1" dirty="0" err="1" smtClean="0">
                <a:solidFill>
                  <a:srgbClr val="FF9900"/>
                </a:solidFill>
              </a:rPr>
              <a:t>नहीं</a:t>
            </a:r>
            <a:r>
              <a:rPr lang="en-US" b="1" dirty="0" smtClean="0">
                <a:solidFill>
                  <a:srgbClr val="FF9900"/>
                </a:solidFill>
              </a:rPr>
              <a:t> </a:t>
            </a:r>
            <a:r>
              <a:rPr lang="en-US" b="1" dirty="0" err="1" smtClean="0">
                <a:solidFill>
                  <a:srgbClr val="FF9900"/>
                </a:solidFill>
              </a:rPr>
              <a:t>होता</a:t>
            </a:r>
            <a:r>
              <a:rPr lang="en-US" b="1" dirty="0" smtClean="0">
                <a:solidFill>
                  <a:srgbClr val="FF9900"/>
                </a:solidFill>
              </a:rPr>
              <a:t> ?</a:t>
            </a:r>
            <a:endParaRPr lang="en-IN" b="1" dirty="0" smtClean="0">
              <a:solidFill>
                <a:srgbClr val="FF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550917">
                                            <p:txEl>
                                              <p:pRg st="0" end="0"/>
                                            </p:txEl>
                                          </p:spTgt>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grpId="0" nodeType="afterEffect">
                                  <p:stCondLst>
                                    <p:cond delay="2000"/>
                                  </p:stCondLst>
                                  <p:childTnLst>
                                    <p:set>
                                      <p:cBhvr>
                                        <p:cTn id="9" dur="1" fill="hold">
                                          <p:stCondLst>
                                            <p:cond delay="0"/>
                                          </p:stCondLst>
                                        </p:cTn>
                                        <p:tgtEl>
                                          <p:spTgt spid="550917">
                                            <p:txEl>
                                              <p:pRg st="1" end="1"/>
                                            </p:txEl>
                                          </p:spTgt>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grpId="0" nodeType="afterEffect">
                                  <p:stCondLst>
                                    <p:cond delay="2000"/>
                                  </p:stCondLst>
                                  <p:childTnLst>
                                    <p:set>
                                      <p:cBhvr>
                                        <p:cTn id="12" dur="1" fill="hold">
                                          <p:stCondLst>
                                            <p:cond delay="0"/>
                                          </p:stCondLst>
                                        </p:cTn>
                                        <p:tgtEl>
                                          <p:spTgt spid="5509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17"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609600" y="-228600"/>
            <a:ext cx="7772400" cy="1470025"/>
          </a:xfrm>
        </p:spPr>
        <p:txBody>
          <a:bodyPr/>
          <a:lstStyle/>
          <a:p>
            <a:r>
              <a:rPr lang="hi-IN" sz="3600" i="1" dirty="0" smtClean="0"/>
              <a:t>कहते हैं की लोकतंत्र में जनता अपने नेताओं को चुनती है...</a:t>
            </a:r>
            <a:endParaRPr lang="en-IN" sz="3600" dirty="0" smtClean="0"/>
          </a:p>
        </p:txBody>
      </p:sp>
      <p:sp>
        <p:nvSpPr>
          <p:cNvPr id="63491" name="Rectangle 3"/>
          <p:cNvSpPr>
            <a:spLocks noGrp="1" noChangeArrowheads="1"/>
          </p:cNvSpPr>
          <p:nvPr>
            <p:ph type="subTitle" idx="1"/>
          </p:nvPr>
        </p:nvSpPr>
        <p:spPr>
          <a:xfrm>
            <a:off x="533400" y="1676400"/>
            <a:ext cx="7848600" cy="1752600"/>
          </a:xfrm>
        </p:spPr>
        <p:txBody>
          <a:bodyPr/>
          <a:lstStyle/>
          <a:p>
            <a:pPr>
              <a:lnSpc>
                <a:spcPct val="90000"/>
              </a:lnSpc>
            </a:pPr>
            <a:r>
              <a:rPr lang="en-US" sz="2700" dirty="0" smtClean="0"/>
              <a:t>…</a:t>
            </a:r>
            <a:r>
              <a:rPr lang="en-US" sz="3200" dirty="0" err="1" smtClean="0"/>
              <a:t>या</a:t>
            </a:r>
            <a:r>
              <a:rPr lang="en-US" sz="3200" dirty="0" smtClean="0"/>
              <a:t> </a:t>
            </a:r>
            <a:r>
              <a:rPr lang="en-US" sz="3200" dirty="0" err="1" smtClean="0"/>
              <a:t>वह</a:t>
            </a:r>
            <a:r>
              <a:rPr lang="en-US" sz="3200" dirty="0" smtClean="0"/>
              <a:t> </a:t>
            </a:r>
            <a:r>
              <a:rPr lang="en-US" sz="3200" dirty="0" err="1" smtClean="0"/>
              <a:t>जो</a:t>
            </a:r>
            <a:r>
              <a:rPr lang="en-US" sz="3200" dirty="0" smtClean="0"/>
              <a:t> </a:t>
            </a:r>
            <a:r>
              <a:rPr lang="en-US" sz="3200" dirty="0" err="1" smtClean="0"/>
              <a:t>राजनीतिक</a:t>
            </a:r>
            <a:r>
              <a:rPr lang="en-US" sz="3200" dirty="0" smtClean="0"/>
              <a:t> </a:t>
            </a:r>
            <a:r>
              <a:rPr lang="en-US" sz="3200" dirty="0" err="1" smtClean="0"/>
              <a:t>दलों</a:t>
            </a:r>
            <a:r>
              <a:rPr lang="en-US" sz="3200" dirty="0" smtClean="0"/>
              <a:t> </a:t>
            </a:r>
            <a:r>
              <a:rPr lang="en-US" sz="3200" dirty="0" err="1" smtClean="0"/>
              <a:t>को</a:t>
            </a:r>
            <a:r>
              <a:rPr lang="en-US" sz="3200" dirty="0" smtClean="0"/>
              <a:t> </a:t>
            </a:r>
            <a:r>
              <a:rPr lang="en-US" sz="3200" dirty="0" err="1" smtClean="0"/>
              <a:t>पैसा</a:t>
            </a:r>
            <a:r>
              <a:rPr lang="en-US" sz="3200" dirty="0" smtClean="0"/>
              <a:t> </a:t>
            </a:r>
            <a:r>
              <a:rPr lang="en-US" sz="3200" dirty="0" err="1" smtClean="0"/>
              <a:t>देते</a:t>
            </a:r>
            <a:r>
              <a:rPr lang="en-US" sz="3200" dirty="0" smtClean="0"/>
              <a:t> </a:t>
            </a:r>
            <a:r>
              <a:rPr lang="en-US" sz="3200" dirty="0" err="1" smtClean="0"/>
              <a:t>हैं</a:t>
            </a:r>
            <a:r>
              <a:rPr lang="en-US" sz="3200" dirty="0" smtClean="0"/>
              <a:t>, </a:t>
            </a:r>
            <a:r>
              <a:rPr lang="en-US" sz="3200" dirty="0" err="1" smtClean="0"/>
              <a:t>वह</a:t>
            </a:r>
            <a:r>
              <a:rPr lang="en-US" sz="3200" dirty="0" smtClean="0"/>
              <a:t> </a:t>
            </a:r>
            <a:r>
              <a:rPr lang="en-US" sz="3200" dirty="0" err="1" smtClean="0"/>
              <a:t>हमारे</a:t>
            </a:r>
            <a:r>
              <a:rPr lang="en-US" sz="3200" dirty="0" smtClean="0"/>
              <a:t> </a:t>
            </a:r>
            <a:r>
              <a:rPr lang="en-US" sz="3200" dirty="0" err="1" smtClean="0"/>
              <a:t>नेताओं</a:t>
            </a:r>
            <a:r>
              <a:rPr lang="en-US" sz="3200" dirty="0" smtClean="0"/>
              <a:t> </a:t>
            </a:r>
            <a:r>
              <a:rPr lang="en-US" sz="3200" dirty="0" err="1" smtClean="0"/>
              <a:t>को</a:t>
            </a:r>
            <a:r>
              <a:rPr lang="en-US" sz="3200" dirty="0" smtClean="0"/>
              <a:t> </a:t>
            </a:r>
            <a:r>
              <a:rPr lang="en-US" sz="3200" dirty="0" err="1" smtClean="0"/>
              <a:t>चुनते</a:t>
            </a:r>
            <a:r>
              <a:rPr lang="en-US" sz="3200" dirty="0" smtClean="0"/>
              <a:t> </a:t>
            </a:r>
            <a:r>
              <a:rPr lang="en-US" sz="3200" dirty="0" err="1" smtClean="0"/>
              <a:t>हैं</a:t>
            </a:r>
            <a:r>
              <a:rPr lang="en-US" sz="3200" dirty="0" smtClean="0"/>
              <a:t> ?</a:t>
            </a:r>
          </a:p>
          <a:p>
            <a:pPr>
              <a:lnSpc>
                <a:spcPct val="90000"/>
              </a:lnSpc>
            </a:pPr>
            <a:endParaRPr lang="en-US" sz="3200" dirty="0" smtClean="0"/>
          </a:p>
          <a:p>
            <a:pPr>
              <a:lnSpc>
                <a:spcPct val="90000"/>
              </a:lnSpc>
            </a:pPr>
            <a:r>
              <a:rPr lang="en-US" sz="3200" dirty="0" err="1" smtClean="0">
                <a:solidFill>
                  <a:srgbClr val="FF9900"/>
                </a:solidFill>
              </a:rPr>
              <a:t>आज</a:t>
            </a:r>
            <a:r>
              <a:rPr lang="en-US" sz="3200" dirty="0" smtClean="0">
                <a:solidFill>
                  <a:srgbClr val="FF9900"/>
                </a:solidFill>
              </a:rPr>
              <a:t> </a:t>
            </a:r>
            <a:r>
              <a:rPr lang="en-US" sz="3200" dirty="0" err="1" smtClean="0">
                <a:solidFill>
                  <a:srgbClr val="FF9900"/>
                </a:solidFill>
              </a:rPr>
              <a:t>हमारा</a:t>
            </a:r>
            <a:r>
              <a:rPr lang="en-US" sz="3200" dirty="0" smtClean="0">
                <a:solidFill>
                  <a:srgbClr val="FF9900"/>
                </a:solidFill>
              </a:rPr>
              <a:t> </a:t>
            </a:r>
            <a:r>
              <a:rPr lang="en-US" sz="3200" dirty="0" err="1" smtClean="0">
                <a:solidFill>
                  <a:srgbClr val="FF9900"/>
                </a:solidFill>
              </a:rPr>
              <a:t>लोकतंत्र</a:t>
            </a:r>
            <a:r>
              <a:rPr lang="en-US" sz="3200" dirty="0" smtClean="0">
                <a:solidFill>
                  <a:srgbClr val="FF9900"/>
                </a:solidFill>
              </a:rPr>
              <a:t> </a:t>
            </a:r>
            <a:r>
              <a:rPr lang="en-US" sz="3200" dirty="0" err="1" smtClean="0">
                <a:solidFill>
                  <a:srgbClr val="FF9900"/>
                </a:solidFill>
              </a:rPr>
              <a:t>एक</a:t>
            </a:r>
            <a:r>
              <a:rPr lang="en-US" sz="3200" dirty="0" smtClean="0">
                <a:solidFill>
                  <a:srgbClr val="FF9900"/>
                </a:solidFill>
              </a:rPr>
              <a:t> </a:t>
            </a:r>
            <a:r>
              <a:rPr lang="en-US" sz="3200" dirty="0" err="1" smtClean="0">
                <a:solidFill>
                  <a:srgbClr val="FF9900"/>
                </a:solidFill>
              </a:rPr>
              <a:t>व्यक्ति</a:t>
            </a:r>
            <a:r>
              <a:rPr lang="en-US" sz="3200" dirty="0" smtClean="0">
                <a:solidFill>
                  <a:srgbClr val="FF9900"/>
                </a:solidFill>
              </a:rPr>
              <a:t> - </a:t>
            </a:r>
            <a:r>
              <a:rPr lang="en-US" sz="3200" dirty="0" err="1" smtClean="0">
                <a:solidFill>
                  <a:srgbClr val="FF9900"/>
                </a:solidFill>
              </a:rPr>
              <a:t>एक</a:t>
            </a:r>
            <a:r>
              <a:rPr lang="en-US" sz="3200" dirty="0" smtClean="0">
                <a:solidFill>
                  <a:srgbClr val="FF9900"/>
                </a:solidFill>
              </a:rPr>
              <a:t> </a:t>
            </a:r>
            <a:r>
              <a:rPr lang="en-US" sz="3200" dirty="0" err="1" smtClean="0">
                <a:solidFill>
                  <a:srgbClr val="FF9900"/>
                </a:solidFill>
              </a:rPr>
              <a:t>वोट</a:t>
            </a:r>
            <a:r>
              <a:rPr lang="en-US" sz="3200" dirty="0" smtClean="0">
                <a:solidFill>
                  <a:srgbClr val="FF9900"/>
                </a:solidFill>
              </a:rPr>
              <a:t> </a:t>
            </a:r>
            <a:r>
              <a:rPr lang="en-US" sz="3200" dirty="0" err="1" smtClean="0">
                <a:solidFill>
                  <a:srgbClr val="FF9900"/>
                </a:solidFill>
              </a:rPr>
              <a:t>पर</a:t>
            </a:r>
            <a:r>
              <a:rPr lang="en-US" sz="3200" dirty="0" smtClean="0">
                <a:solidFill>
                  <a:srgbClr val="FF9900"/>
                </a:solidFill>
              </a:rPr>
              <a:t> </a:t>
            </a:r>
            <a:r>
              <a:rPr lang="en-US" sz="3200" dirty="0" err="1" smtClean="0">
                <a:solidFill>
                  <a:srgbClr val="FF9900"/>
                </a:solidFill>
              </a:rPr>
              <a:t>आधारित</a:t>
            </a:r>
            <a:r>
              <a:rPr lang="en-US" sz="3200" dirty="0" smtClean="0">
                <a:solidFill>
                  <a:srgbClr val="FF9900"/>
                </a:solidFill>
              </a:rPr>
              <a:t> </a:t>
            </a:r>
            <a:r>
              <a:rPr lang="en-US" sz="3200" dirty="0" err="1" smtClean="0">
                <a:solidFill>
                  <a:srgbClr val="FF9900"/>
                </a:solidFill>
              </a:rPr>
              <a:t>है</a:t>
            </a:r>
            <a:r>
              <a:rPr lang="en-US" sz="3200" dirty="0" smtClean="0">
                <a:solidFill>
                  <a:srgbClr val="FF9900"/>
                </a:solidFill>
              </a:rPr>
              <a:t> </a:t>
            </a:r>
            <a:r>
              <a:rPr lang="en-US" sz="3200" dirty="0" err="1" smtClean="0">
                <a:solidFill>
                  <a:srgbClr val="FF9900"/>
                </a:solidFill>
              </a:rPr>
              <a:t>या</a:t>
            </a:r>
            <a:r>
              <a:rPr lang="en-US" sz="3200" dirty="0" smtClean="0">
                <a:solidFill>
                  <a:srgbClr val="FF9900"/>
                </a:solidFill>
              </a:rPr>
              <a:t> </a:t>
            </a:r>
            <a:r>
              <a:rPr lang="en-US" sz="3200" dirty="0" err="1" smtClean="0">
                <a:solidFill>
                  <a:srgbClr val="FF9900"/>
                </a:solidFill>
              </a:rPr>
              <a:t>एक</a:t>
            </a:r>
            <a:r>
              <a:rPr lang="en-US" sz="3200" dirty="0" smtClean="0">
                <a:solidFill>
                  <a:srgbClr val="FF9900"/>
                </a:solidFill>
              </a:rPr>
              <a:t> </a:t>
            </a:r>
            <a:r>
              <a:rPr lang="en-US" sz="3200" dirty="0" err="1" smtClean="0">
                <a:solidFill>
                  <a:srgbClr val="FF9900"/>
                </a:solidFill>
              </a:rPr>
              <a:t>रुपया</a:t>
            </a:r>
            <a:r>
              <a:rPr lang="en-US" sz="3200" dirty="0" smtClean="0">
                <a:solidFill>
                  <a:srgbClr val="FF9900"/>
                </a:solidFill>
              </a:rPr>
              <a:t> - </a:t>
            </a:r>
            <a:r>
              <a:rPr lang="en-US" sz="3200" dirty="0" err="1" smtClean="0">
                <a:solidFill>
                  <a:srgbClr val="FF9900"/>
                </a:solidFill>
              </a:rPr>
              <a:t>एक</a:t>
            </a:r>
            <a:r>
              <a:rPr lang="en-US" sz="3200" dirty="0" smtClean="0">
                <a:solidFill>
                  <a:srgbClr val="FF9900"/>
                </a:solidFill>
              </a:rPr>
              <a:t> </a:t>
            </a:r>
            <a:r>
              <a:rPr lang="en-US" sz="3200" dirty="0" err="1" smtClean="0">
                <a:solidFill>
                  <a:srgbClr val="FF9900"/>
                </a:solidFill>
              </a:rPr>
              <a:t>वोट</a:t>
            </a:r>
            <a:r>
              <a:rPr lang="en-US" sz="3200" dirty="0" smtClean="0">
                <a:solidFill>
                  <a:srgbClr val="FF9900"/>
                </a:solidFill>
              </a:rPr>
              <a:t>?</a:t>
            </a:r>
          </a:p>
          <a:p>
            <a:pPr>
              <a:lnSpc>
                <a:spcPct val="90000"/>
              </a:lnSpc>
            </a:pPr>
            <a:endParaRPr lang="en-IN" sz="2700" dirty="0" smtClean="0"/>
          </a:p>
        </p:txBody>
      </p:sp>
      <p:sp>
        <p:nvSpPr>
          <p:cNvPr id="63492" name="Rectangle 4"/>
          <p:cNvSpPr>
            <a:spLocks noChangeArrowheads="1"/>
          </p:cNvSpPr>
          <p:nvPr/>
        </p:nvSpPr>
        <p:spPr bwMode="auto">
          <a:xfrm>
            <a:off x="1600200" y="5029200"/>
            <a:ext cx="6400800" cy="1752600"/>
          </a:xfrm>
          <a:prstGeom prst="rect">
            <a:avLst/>
          </a:prstGeom>
          <a:noFill/>
          <a:ln w="9525">
            <a:noFill/>
            <a:miter lim="800000"/>
            <a:headEnd/>
            <a:tailEnd/>
          </a:ln>
        </p:spPr>
        <p:txBody>
          <a:bodyPr/>
          <a:lstStyle/>
          <a:p>
            <a:pPr eaLnBrk="0" hangingPunct="0">
              <a:lnSpc>
                <a:spcPct val="100000"/>
              </a:lnSpc>
            </a:pPr>
            <a:r>
              <a:rPr lang="en-US" sz="3100" i="0" dirty="0" err="1" smtClean="0"/>
              <a:t>क्या</a:t>
            </a:r>
            <a:r>
              <a:rPr lang="en-US" sz="3100" i="0" dirty="0" smtClean="0"/>
              <a:t> </a:t>
            </a:r>
            <a:r>
              <a:rPr lang="en-US" sz="3100" i="0" dirty="0" err="1" smtClean="0"/>
              <a:t>आज</a:t>
            </a:r>
            <a:r>
              <a:rPr lang="en-US" sz="3100" i="0" dirty="0" smtClean="0"/>
              <a:t> </a:t>
            </a:r>
            <a:r>
              <a:rPr lang="en-US" sz="3100" i="0" dirty="0" err="1" smtClean="0"/>
              <a:t>के</a:t>
            </a:r>
            <a:r>
              <a:rPr lang="en-US" sz="3100" i="0" dirty="0" smtClean="0"/>
              <a:t> </a:t>
            </a:r>
            <a:r>
              <a:rPr lang="en-US" sz="3100" i="0" dirty="0" err="1" smtClean="0"/>
              <a:t>दिन</a:t>
            </a:r>
            <a:r>
              <a:rPr lang="en-US" sz="3100" i="0" dirty="0" smtClean="0"/>
              <a:t> </a:t>
            </a:r>
            <a:r>
              <a:rPr lang="en-US" sz="3100" i="0" dirty="0" err="1" smtClean="0"/>
              <a:t>एक</a:t>
            </a:r>
            <a:r>
              <a:rPr lang="en-US" sz="3100" i="0" dirty="0" smtClean="0"/>
              <a:t> </a:t>
            </a:r>
            <a:r>
              <a:rPr lang="en-US" sz="3100" i="0" dirty="0" err="1" smtClean="0"/>
              <a:t>नयी</a:t>
            </a:r>
            <a:r>
              <a:rPr lang="en-US" sz="3100" i="0" dirty="0" smtClean="0"/>
              <a:t> </a:t>
            </a:r>
            <a:r>
              <a:rPr lang="en-US" sz="3100" i="0" dirty="0" err="1" smtClean="0"/>
              <a:t>राजनीतिक</a:t>
            </a:r>
            <a:r>
              <a:rPr lang="en-US" sz="3100" i="0" dirty="0" smtClean="0"/>
              <a:t> </a:t>
            </a:r>
            <a:r>
              <a:rPr lang="en-US" sz="3100" i="0" dirty="0" err="1" smtClean="0"/>
              <a:t>पार्टी</a:t>
            </a:r>
            <a:r>
              <a:rPr lang="en-US" sz="3100" i="0" dirty="0" smtClean="0"/>
              <a:t> </a:t>
            </a:r>
            <a:r>
              <a:rPr lang="en-US" sz="3100" i="0" dirty="0" err="1" smtClean="0"/>
              <a:t>खड़ी</a:t>
            </a:r>
            <a:r>
              <a:rPr lang="en-US" sz="3100" i="0" dirty="0" smtClean="0"/>
              <a:t> </a:t>
            </a:r>
            <a:r>
              <a:rPr lang="en-US" sz="3100" i="0" dirty="0" err="1" smtClean="0"/>
              <a:t>करना</a:t>
            </a:r>
            <a:r>
              <a:rPr lang="en-US" sz="3100" i="0" dirty="0" smtClean="0"/>
              <a:t> </a:t>
            </a:r>
            <a:r>
              <a:rPr lang="en-US" sz="3100" i="0" dirty="0" err="1" smtClean="0"/>
              <a:t>आसान</a:t>
            </a:r>
            <a:r>
              <a:rPr lang="en-US" sz="3100" i="0" dirty="0" smtClean="0"/>
              <a:t> </a:t>
            </a:r>
            <a:r>
              <a:rPr lang="en-US" sz="3100" i="0" dirty="0" err="1" smtClean="0"/>
              <a:t>है</a:t>
            </a:r>
            <a:r>
              <a:rPr lang="en-US" sz="3100" i="0" dirty="0" smtClean="0"/>
              <a:t>? </a:t>
            </a:r>
            <a:endParaRPr lang="en-US" sz="3100" i="0" dirty="0"/>
          </a:p>
          <a:p>
            <a:pPr eaLnBrk="0" hangingPunct="0">
              <a:lnSpc>
                <a:spcPct val="100000"/>
              </a:lnSpc>
            </a:pPr>
            <a:endParaRPr lang="en-IN" sz="3100" i="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ctrTitle"/>
          </p:nvPr>
        </p:nvSpPr>
        <p:spPr>
          <a:xfrm>
            <a:off x="609600" y="228600"/>
            <a:ext cx="7924800" cy="1470025"/>
          </a:xfrm>
        </p:spPr>
        <p:txBody>
          <a:bodyPr/>
          <a:lstStyle/>
          <a:p>
            <a:pPr algn="ctr"/>
            <a:r>
              <a:rPr lang="hi-IN" sz="3600" i="1" dirty="0" smtClean="0"/>
              <a:t>कहते हैं की लोकतंत्र को संतुलित रखने के लिए एक निर्बाध प्रेस’और एक स्वतंत्र न्यायपालिका अनिवार्य है...</a:t>
            </a:r>
            <a:endParaRPr lang="en-IN" sz="3600" dirty="0" smtClean="0"/>
          </a:p>
        </p:txBody>
      </p:sp>
      <p:sp>
        <p:nvSpPr>
          <p:cNvPr id="453635" name="Rectangle 3"/>
          <p:cNvSpPr>
            <a:spLocks noGrp="1" noChangeArrowheads="1"/>
          </p:cNvSpPr>
          <p:nvPr>
            <p:ph type="subTitle" idx="1"/>
          </p:nvPr>
        </p:nvSpPr>
        <p:spPr>
          <a:xfrm>
            <a:off x="990600" y="2057400"/>
            <a:ext cx="7239000" cy="2819400"/>
          </a:xfrm>
        </p:spPr>
        <p:txBody>
          <a:bodyPr/>
          <a:lstStyle/>
          <a:p>
            <a:r>
              <a:rPr lang="en-US" sz="3200" dirty="0" err="1" smtClean="0">
                <a:solidFill>
                  <a:srgbClr val="FF9900"/>
                </a:solidFill>
              </a:rPr>
              <a:t>क्या</a:t>
            </a:r>
            <a:r>
              <a:rPr lang="en-US" sz="3200" dirty="0" smtClean="0">
                <a:solidFill>
                  <a:srgbClr val="FF9900"/>
                </a:solidFill>
              </a:rPr>
              <a:t> </a:t>
            </a:r>
            <a:r>
              <a:rPr lang="en-US" sz="3200" dirty="0" err="1" smtClean="0">
                <a:solidFill>
                  <a:srgbClr val="FF9900"/>
                </a:solidFill>
              </a:rPr>
              <a:t>प्रेस</a:t>
            </a:r>
            <a:r>
              <a:rPr lang="en-US" sz="3200" dirty="0" smtClean="0">
                <a:solidFill>
                  <a:srgbClr val="FF9900"/>
                </a:solidFill>
              </a:rPr>
              <a:t>(</a:t>
            </a:r>
            <a:r>
              <a:rPr lang="en-US" sz="3200" dirty="0" err="1" smtClean="0">
                <a:solidFill>
                  <a:srgbClr val="FF9900"/>
                </a:solidFill>
              </a:rPr>
              <a:t>मीडिया</a:t>
            </a:r>
            <a:r>
              <a:rPr lang="en-US" sz="3200" dirty="0" smtClean="0">
                <a:solidFill>
                  <a:srgbClr val="FF9900"/>
                </a:solidFill>
              </a:rPr>
              <a:t>) </a:t>
            </a:r>
            <a:r>
              <a:rPr lang="en-US" sz="3200" dirty="0" err="1" smtClean="0">
                <a:solidFill>
                  <a:srgbClr val="FF9900"/>
                </a:solidFill>
              </a:rPr>
              <a:t>आज</a:t>
            </a:r>
            <a:r>
              <a:rPr lang="en-US" sz="3200" dirty="0" smtClean="0">
                <a:solidFill>
                  <a:srgbClr val="FF9900"/>
                </a:solidFill>
              </a:rPr>
              <a:t> </a:t>
            </a:r>
            <a:r>
              <a:rPr lang="en-US" sz="3200" dirty="0" err="1" smtClean="0">
                <a:solidFill>
                  <a:srgbClr val="FF9900"/>
                </a:solidFill>
              </a:rPr>
              <a:t>लोकतंत्र</a:t>
            </a:r>
            <a:r>
              <a:rPr lang="en-US" sz="3200" dirty="0" smtClean="0">
                <a:solidFill>
                  <a:srgbClr val="FF9900"/>
                </a:solidFill>
              </a:rPr>
              <a:t> </a:t>
            </a:r>
            <a:r>
              <a:rPr lang="en-US" sz="3200" dirty="0" err="1" smtClean="0">
                <a:solidFill>
                  <a:srgbClr val="FF9900"/>
                </a:solidFill>
              </a:rPr>
              <a:t>के</a:t>
            </a:r>
            <a:r>
              <a:rPr lang="en-US" sz="3200" dirty="0" smtClean="0">
                <a:solidFill>
                  <a:srgbClr val="FF9900"/>
                </a:solidFill>
              </a:rPr>
              <a:t> </a:t>
            </a:r>
            <a:r>
              <a:rPr lang="en-US" sz="3200" dirty="0" err="1" smtClean="0">
                <a:solidFill>
                  <a:srgbClr val="FF9900"/>
                </a:solidFill>
              </a:rPr>
              <a:t>पहरेदार</a:t>
            </a:r>
            <a:r>
              <a:rPr lang="en-US" sz="3200" dirty="0" smtClean="0">
                <a:solidFill>
                  <a:srgbClr val="FF9900"/>
                </a:solidFill>
              </a:rPr>
              <a:t> </a:t>
            </a:r>
            <a:r>
              <a:rPr lang="en-US" sz="3200" dirty="0" err="1" smtClean="0">
                <a:solidFill>
                  <a:srgbClr val="FF9900"/>
                </a:solidFill>
              </a:rPr>
              <a:t>का</a:t>
            </a:r>
            <a:r>
              <a:rPr lang="en-US" sz="3200" dirty="0" smtClean="0">
                <a:solidFill>
                  <a:srgbClr val="FF9900"/>
                </a:solidFill>
              </a:rPr>
              <a:t> </a:t>
            </a:r>
            <a:r>
              <a:rPr lang="en-US" sz="3200" dirty="0" err="1" smtClean="0">
                <a:solidFill>
                  <a:srgbClr val="FF9900"/>
                </a:solidFill>
              </a:rPr>
              <a:t>रोल</a:t>
            </a:r>
            <a:r>
              <a:rPr lang="en-US" sz="3200" dirty="0" smtClean="0">
                <a:solidFill>
                  <a:srgbClr val="FF9900"/>
                </a:solidFill>
              </a:rPr>
              <a:t> </a:t>
            </a:r>
            <a:r>
              <a:rPr lang="en-US" sz="3200" dirty="0" err="1" smtClean="0">
                <a:solidFill>
                  <a:srgbClr val="FF9900"/>
                </a:solidFill>
              </a:rPr>
              <a:t>अदा</a:t>
            </a:r>
            <a:r>
              <a:rPr lang="en-US" sz="3200" dirty="0" smtClean="0">
                <a:solidFill>
                  <a:srgbClr val="FF9900"/>
                </a:solidFill>
              </a:rPr>
              <a:t> </a:t>
            </a:r>
            <a:r>
              <a:rPr lang="en-US" sz="3200" dirty="0" err="1" smtClean="0">
                <a:solidFill>
                  <a:srgbClr val="FF9900"/>
                </a:solidFill>
              </a:rPr>
              <a:t>कर</a:t>
            </a:r>
            <a:r>
              <a:rPr lang="en-US" sz="3200" dirty="0" smtClean="0">
                <a:solidFill>
                  <a:srgbClr val="FF9900"/>
                </a:solidFill>
              </a:rPr>
              <a:t> </a:t>
            </a:r>
            <a:r>
              <a:rPr lang="en-US" sz="3200" dirty="0" err="1" smtClean="0">
                <a:solidFill>
                  <a:srgbClr val="FF9900"/>
                </a:solidFill>
              </a:rPr>
              <a:t>पा</a:t>
            </a:r>
            <a:r>
              <a:rPr lang="en-US" sz="3200" dirty="0" smtClean="0">
                <a:solidFill>
                  <a:srgbClr val="FF9900"/>
                </a:solidFill>
              </a:rPr>
              <a:t> </a:t>
            </a:r>
            <a:r>
              <a:rPr lang="en-US" sz="3200" dirty="0" err="1" smtClean="0">
                <a:solidFill>
                  <a:srgbClr val="FF9900"/>
                </a:solidFill>
              </a:rPr>
              <a:t>रहा</a:t>
            </a:r>
            <a:r>
              <a:rPr lang="en-US" sz="3200" dirty="0" smtClean="0">
                <a:solidFill>
                  <a:srgbClr val="FF9900"/>
                </a:solidFill>
              </a:rPr>
              <a:t> </a:t>
            </a:r>
            <a:r>
              <a:rPr lang="en-US" sz="3200" dirty="0" err="1" smtClean="0">
                <a:solidFill>
                  <a:srgbClr val="FF9900"/>
                </a:solidFill>
              </a:rPr>
              <a:t>है</a:t>
            </a:r>
            <a:r>
              <a:rPr lang="en-US" sz="3200" dirty="0" smtClean="0">
                <a:solidFill>
                  <a:srgbClr val="FF9900"/>
                </a:solidFill>
              </a:rPr>
              <a:t> – </a:t>
            </a:r>
            <a:r>
              <a:rPr lang="en-US" sz="3200" dirty="0" err="1" smtClean="0">
                <a:solidFill>
                  <a:srgbClr val="FF9900"/>
                </a:solidFill>
              </a:rPr>
              <a:t>या</a:t>
            </a:r>
            <a:r>
              <a:rPr lang="en-US" sz="3200" dirty="0" smtClean="0">
                <a:solidFill>
                  <a:srgbClr val="FF9900"/>
                </a:solidFill>
              </a:rPr>
              <a:t> </a:t>
            </a:r>
            <a:r>
              <a:rPr lang="en-US" sz="3200" dirty="0" err="1" smtClean="0">
                <a:solidFill>
                  <a:srgbClr val="FF9900"/>
                </a:solidFill>
              </a:rPr>
              <a:t>केवल</a:t>
            </a:r>
            <a:r>
              <a:rPr lang="en-US" sz="3200" dirty="0" smtClean="0">
                <a:solidFill>
                  <a:srgbClr val="FF9900"/>
                </a:solidFill>
              </a:rPr>
              <a:t> </a:t>
            </a:r>
            <a:r>
              <a:rPr lang="en-US" sz="3200" dirty="0" err="1" smtClean="0">
                <a:solidFill>
                  <a:srgbClr val="FF9900"/>
                </a:solidFill>
              </a:rPr>
              <a:t>पैसा</a:t>
            </a:r>
            <a:r>
              <a:rPr lang="en-US" sz="3200" dirty="0" smtClean="0">
                <a:solidFill>
                  <a:srgbClr val="FF9900"/>
                </a:solidFill>
              </a:rPr>
              <a:t> </a:t>
            </a:r>
            <a:r>
              <a:rPr lang="en-US" sz="3200" dirty="0" err="1" smtClean="0">
                <a:solidFill>
                  <a:srgbClr val="FF9900"/>
                </a:solidFill>
              </a:rPr>
              <a:t>कमाने</a:t>
            </a:r>
            <a:r>
              <a:rPr lang="en-US" sz="3200" dirty="0" smtClean="0">
                <a:solidFill>
                  <a:srgbClr val="FF9900"/>
                </a:solidFill>
              </a:rPr>
              <a:t> </a:t>
            </a:r>
            <a:r>
              <a:rPr lang="en-US" sz="3200" dirty="0" err="1" smtClean="0">
                <a:solidFill>
                  <a:srgbClr val="FF9900"/>
                </a:solidFill>
              </a:rPr>
              <a:t>वाला</a:t>
            </a:r>
            <a:r>
              <a:rPr lang="en-US" sz="3200" dirty="0" smtClean="0">
                <a:solidFill>
                  <a:srgbClr val="FF9900"/>
                </a:solidFill>
              </a:rPr>
              <a:t> </a:t>
            </a:r>
            <a:r>
              <a:rPr lang="en-US" sz="3200" dirty="0" err="1" smtClean="0">
                <a:solidFill>
                  <a:srgbClr val="FF9900"/>
                </a:solidFill>
              </a:rPr>
              <a:t>एक</a:t>
            </a:r>
            <a:r>
              <a:rPr lang="en-US" sz="3200" dirty="0" smtClean="0">
                <a:solidFill>
                  <a:srgbClr val="FF9900"/>
                </a:solidFill>
              </a:rPr>
              <a:t> </a:t>
            </a:r>
            <a:r>
              <a:rPr lang="en-US" sz="3200" dirty="0" err="1" smtClean="0">
                <a:solidFill>
                  <a:srgbClr val="FF9900"/>
                </a:solidFill>
              </a:rPr>
              <a:t>और</a:t>
            </a:r>
            <a:r>
              <a:rPr lang="en-US" sz="3200" dirty="0" smtClean="0">
                <a:solidFill>
                  <a:srgbClr val="FF9900"/>
                </a:solidFill>
              </a:rPr>
              <a:t> </a:t>
            </a:r>
            <a:r>
              <a:rPr lang="en-US" sz="3200" dirty="0" err="1" smtClean="0">
                <a:solidFill>
                  <a:srgbClr val="FF9900"/>
                </a:solidFill>
              </a:rPr>
              <a:t>धन्धा</a:t>
            </a:r>
            <a:r>
              <a:rPr lang="en-US" sz="3200" dirty="0" smtClean="0">
                <a:solidFill>
                  <a:srgbClr val="FF9900"/>
                </a:solidFill>
              </a:rPr>
              <a:t>, </a:t>
            </a:r>
            <a:r>
              <a:rPr lang="en-US" sz="3200" dirty="0" err="1" smtClean="0">
                <a:solidFill>
                  <a:srgbClr val="FF9900"/>
                </a:solidFill>
              </a:rPr>
              <a:t>अथवा</a:t>
            </a:r>
            <a:r>
              <a:rPr lang="en-US" sz="3200" dirty="0" smtClean="0">
                <a:solidFill>
                  <a:srgbClr val="FF9900"/>
                </a:solidFill>
              </a:rPr>
              <a:t> </a:t>
            </a:r>
            <a:r>
              <a:rPr lang="en-US" sz="3200" dirty="0" err="1" smtClean="0">
                <a:solidFill>
                  <a:srgbClr val="FF9900"/>
                </a:solidFill>
              </a:rPr>
              <a:t>सत्ता</a:t>
            </a:r>
            <a:r>
              <a:rPr lang="en-US" sz="3200" dirty="0" smtClean="0">
                <a:solidFill>
                  <a:srgbClr val="FF9900"/>
                </a:solidFill>
              </a:rPr>
              <a:t> </a:t>
            </a:r>
            <a:r>
              <a:rPr lang="en-US" sz="3200" dirty="0" err="1" smtClean="0">
                <a:solidFill>
                  <a:srgbClr val="FF9900"/>
                </a:solidFill>
              </a:rPr>
              <a:t>के</a:t>
            </a:r>
            <a:r>
              <a:rPr lang="en-US" sz="3200" dirty="0" smtClean="0">
                <a:solidFill>
                  <a:srgbClr val="FF9900"/>
                </a:solidFill>
              </a:rPr>
              <a:t> </a:t>
            </a:r>
            <a:r>
              <a:rPr lang="en-US" sz="3200" dirty="0" err="1" smtClean="0">
                <a:solidFill>
                  <a:srgbClr val="FF9900"/>
                </a:solidFill>
              </a:rPr>
              <a:t>कुछ</a:t>
            </a:r>
            <a:r>
              <a:rPr lang="en-US" sz="3200" dirty="0" smtClean="0">
                <a:solidFill>
                  <a:srgbClr val="FF9900"/>
                </a:solidFill>
              </a:rPr>
              <a:t> </a:t>
            </a:r>
            <a:r>
              <a:rPr lang="en-US" sz="3200" dirty="0" err="1" smtClean="0">
                <a:solidFill>
                  <a:srgbClr val="FF9900"/>
                </a:solidFill>
              </a:rPr>
              <a:t>टुकड़ो</a:t>
            </a:r>
            <a:r>
              <a:rPr lang="en-US" sz="3200" dirty="0" smtClean="0">
                <a:solidFill>
                  <a:srgbClr val="FF9900"/>
                </a:solidFill>
              </a:rPr>
              <a:t> </a:t>
            </a:r>
            <a:r>
              <a:rPr lang="en-US" sz="3200" dirty="0" err="1" smtClean="0">
                <a:solidFill>
                  <a:srgbClr val="FF9900"/>
                </a:solidFill>
              </a:rPr>
              <a:t>को</a:t>
            </a:r>
            <a:r>
              <a:rPr lang="en-US" sz="3200" dirty="0" smtClean="0">
                <a:solidFill>
                  <a:srgbClr val="FF9900"/>
                </a:solidFill>
              </a:rPr>
              <a:t> </a:t>
            </a:r>
            <a:r>
              <a:rPr lang="en-US" sz="3200" dirty="0" err="1" smtClean="0">
                <a:solidFill>
                  <a:srgbClr val="FF9900"/>
                </a:solidFill>
              </a:rPr>
              <a:t>चाहने</a:t>
            </a:r>
            <a:r>
              <a:rPr lang="en-US" sz="3200" dirty="0" smtClean="0">
                <a:solidFill>
                  <a:srgbClr val="FF9900"/>
                </a:solidFill>
              </a:rPr>
              <a:t> </a:t>
            </a:r>
            <a:r>
              <a:rPr lang="en-US" sz="3200" dirty="0" err="1" smtClean="0">
                <a:solidFill>
                  <a:srgbClr val="FF9900"/>
                </a:solidFill>
              </a:rPr>
              <a:t>तक</a:t>
            </a:r>
            <a:r>
              <a:rPr lang="en-US" sz="3200" dirty="0" smtClean="0">
                <a:solidFill>
                  <a:srgbClr val="FF9900"/>
                </a:solidFill>
              </a:rPr>
              <a:t> </a:t>
            </a:r>
            <a:r>
              <a:rPr lang="en-US" sz="3200" dirty="0" err="1" smtClean="0">
                <a:solidFill>
                  <a:srgbClr val="FF9900"/>
                </a:solidFill>
              </a:rPr>
              <a:t>सीमित</a:t>
            </a:r>
            <a:r>
              <a:rPr lang="en-US" sz="3200" dirty="0" smtClean="0">
                <a:solidFill>
                  <a:srgbClr val="FF9900"/>
                </a:solidFill>
              </a:rPr>
              <a:t> </a:t>
            </a:r>
            <a:r>
              <a:rPr lang="en-US" sz="3200" dirty="0" err="1" smtClean="0">
                <a:solidFill>
                  <a:srgbClr val="FF9900"/>
                </a:solidFill>
              </a:rPr>
              <a:t>रह</a:t>
            </a:r>
            <a:r>
              <a:rPr lang="en-US" sz="3200" dirty="0" smtClean="0">
                <a:solidFill>
                  <a:srgbClr val="FF9900"/>
                </a:solidFill>
              </a:rPr>
              <a:t> </a:t>
            </a:r>
            <a:r>
              <a:rPr lang="en-US" sz="3200" dirty="0" err="1" smtClean="0">
                <a:solidFill>
                  <a:srgbClr val="FF9900"/>
                </a:solidFill>
              </a:rPr>
              <a:t>गया</a:t>
            </a:r>
            <a:r>
              <a:rPr lang="en-US" sz="3200" dirty="0" smtClean="0">
                <a:solidFill>
                  <a:srgbClr val="FF9900"/>
                </a:solidFill>
              </a:rPr>
              <a:t> </a:t>
            </a:r>
            <a:r>
              <a:rPr lang="en-US" sz="3200" dirty="0" err="1" smtClean="0">
                <a:solidFill>
                  <a:srgbClr val="FF9900"/>
                </a:solidFill>
              </a:rPr>
              <a:t>है</a:t>
            </a:r>
            <a:r>
              <a:rPr lang="en-US" sz="3200" dirty="0" smtClean="0">
                <a:solidFill>
                  <a:srgbClr val="FF9900"/>
                </a:solidFill>
              </a:rPr>
              <a:t>?</a:t>
            </a:r>
          </a:p>
          <a:p>
            <a:endParaRPr lang="en-US" sz="3200" dirty="0" smtClean="0">
              <a:solidFill>
                <a:srgbClr val="FF9900"/>
              </a:solidFill>
            </a:endParaRPr>
          </a:p>
          <a:p>
            <a:r>
              <a:rPr lang="en-US" sz="3200" dirty="0" smtClean="0">
                <a:solidFill>
                  <a:srgbClr val="FF9900"/>
                </a:solidFill>
              </a:rPr>
              <a:t>…</a:t>
            </a:r>
            <a:r>
              <a:rPr lang="en-US" sz="3200" dirty="0" err="1" smtClean="0">
                <a:solidFill>
                  <a:srgbClr val="FF9900"/>
                </a:solidFill>
              </a:rPr>
              <a:t>और</a:t>
            </a:r>
            <a:r>
              <a:rPr lang="en-US" sz="3200" dirty="0" smtClean="0">
                <a:solidFill>
                  <a:srgbClr val="FF9900"/>
                </a:solidFill>
              </a:rPr>
              <a:t> </a:t>
            </a:r>
            <a:r>
              <a:rPr lang="en-US" sz="3200" dirty="0" err="1" smtClean="0">
                <a:solidFill>
                  <a:srgbClr val="FF9900"/>
                </a:solidFill>
              </a:rPr>
              <a:t>न्यायपालिका</a:t>
            </a:r>
            <a:r>
              <a:rPr lang="en-US" sz="3200" dirty="0" smtClean="0">
                <a:solidFill>
                  <a:srgbClr val="FF9900"/>
                </a:solidFill>
              </a:rPr>
              <a:t> </a:t>
            </a:r>
            <a:r>
              <a:rPr lang="en-US" sz="3200" dirty="0" err="1" smtClean="0">
                <a:solidFill>
                  <a:srgbClr val="FF9900"/>
                </a:solidFill>
              </a:rPr>
              <a:t>कितनी</a:t>
            </a:r>
            <a:r>
              <a:rPr lang="en-US" sz="3200" dirty="0" smtClean="0">
                <a:solidFill>
                  <a:srgbClr val="FF9900"/>
                </a:solidFill>
              </a:rPr>
              <a:t> </a:t>
            </a:r>
            <a:r>
              <a:rPr lang="en-US" sz="3200" dirty="0" err="1" smtClean="0">
                <a:solidFill>
                  <a:srgbClr val="FF9900"/>
                </a:solidFill>
              </a:rPr>
              <a:t>स्वतंत्र</a:t>
            </a:r>
            <a:r>
              <a:rPr lang="en-US" sz="3200" dirty="0" smtClean="0">
                <a:solidFill>
                  <a:srgbClr val="FF9900"/>
                </a:solidFill>
              </a:rPr>
              <a:t> </a:t>
            </a:r>
            <a:r>
              <a:rPr lang="en-US" sz="3200" dirty="0" err="1" smtClean="0">
                <a:solidFill>
                  <a:srgbClr val="FF9900"/>
                </a:solidFill>
              </a:rPr>
              <a:t>और</a:t>
            </a:r>
            <a:r>
              <a:rPr lang="en-US" sz="3200" dirty="0" smtClean="0">
                <a:solidFill>
                  <a:srgbClr val="FF9900"/>
                </a:solidFill>
              </a:rPr>
              <a:t> </a:t>
            </a:r>
            <a:r>
              <a:rPr lang="en-US" sz="3200" dirty="0" err="1" smtClean="0">
                <a:solidFill>
                  <a:srgbClr val="FF9900"/>
                </a:solidFill>
              </a:rPr>
              <a:t>निष्पक्ष</a:t>
            </a:r>
            <a:r>
              <a:rPr lang="en-US" sz="3200" dirty="0" smtClean="0">
                <a:solidFill>
                  <a:srgbClr val="FF9900"/>
                </a:solidFill>
              </a:rPr>
              <a:t> </a:t>
            </a:r>
            <a:r>
              <a:rPr lang="en-US" sz="3200" dirty="0" err="1" smtClean="0">
                <a:solidFill>
                  <a:srgbClr val="FF9900"/>
                </a:solidFill>
              </a:rPr>
              <a:t>है</a:t>
            </a:r>
            <a:r>
              <a:rPr lang="en-US" sz="3200" dirty="0" smtClean="0">
                <a:solidFill>
                  <a:srgbClr val="FF9900"/>
                </a:solidFill>
              </a:rPr>
              <a:t>?</a:t>
            </a:r>
            <a:endParaRPr lang="en-IN" sz="3200" dirty="0" smtClean="0">
              <a:solidFill>
                <a:srgbClr val="FF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53634"/>
                                        </p:tgtEl>
                                        <p:attrNameLst>
                                          <p:attrName>style.visibility</p:attrName>
                                        </p:attrNameLst>
                                      </p:cBhvr>
                                      <p:to>
                                        <p:strVal val="visible"/>
                                      </p:to>
                                    </p:set>
                                    <p:animEffect transition="in" filter="wipe(up)">
                                      <p:cBhvr>
                                        <p:cTn id="7" dur="2000"/>
                                        <p:tgtEl>
                                          <p:spTgt spid="453634"/>
                                        </p:tgtEl>
                                      </p:cBhvr>
                                    </p:animEffect>
                                  </p:childTnLst>
                                </p:cTn>
                              </p:par>
                            </p:childTnLst>
                          </p:cTn>
                        </p:par>
                        <p:par>
                          <p:cTn id="8" fill="hold">
                            <p:stCondLst>
                              <p:cond delay="2000"/>
                            </p:stCondLst>
                            <p:childTnLst>
                              <p:par>
                                <p:cTn id="9" presetID="22" presetClass="entr" presetSubtype="1" fill="hold" grpId="0" nodeType="afterEffect">
                                  <p:stCondLst>
                                    <p:cond delay="2000"/>
                                  </p:stCondLst>
                                  <p:childTnLst>
                                    <p:set>
                                      <p:cBhvr>
                                        <p:cTn id="10" dur="1" fill="hold">
                                          <p:stCondLst>
                                            <p:cond delay="0"/>
                                          </p:stCondLst>
                                        </p:cTn>
                                        <p:tgtEl>
                                          <p:spTgt spid="453635">
                                            <p:txEl>
                                              <p:pRg st="0" end="0"/>
                                            </p:txEl>
                                          </p:spTgt>
                                        </p:tgtEl>
                                        <p:attrNameLst>
                                          <p:attrName>style.visibility</p:attrName>
                                        </p:attrNameLst>
                                      </p:cBhvr>
                                      <p:to>
                                        <p:strVal val="visible"/>
                                      </p:to>
                                    </p:set>
                                    <p:animEffect transition="in" filter="wipe(up)">
                                      <p:cBhvr>
                                        <p:cTn id="11" dur="500"/>
                                        <p:tgtEl>
                                          <p:spTgt spid="453635">
                                            <p:txEl>
                                              <p:pRg st="0" end="0"/>
                                            </p:txEl>
                                          </p:spTgt>
                                        </p:tgtEl>
                                      </p:cBhvr>
                                    </p:animEffect>
                                  </p:childTnLst>
                                </p:cTn>
                              </p:par>
                            </p:childTnLst>
                          </p:cTn>
                        </p:par>
                        <p:par>
                          <p:cTn id="12" fill="hold">
                            <p:stCondLst>
                              <p:cond delay="4500"/>
                            </p:stCondLst>
                            <p:childTnLst>
                              <p:par>
                                <p:cTn id="13" presetID="22" presetClass="entr" presetSubtype="1" fill="hold" grpId="0" nodeType="afterEffect">
                                  <p:stCondLst>
                                    <p:cond delay="2000"/>
                                  </p:stCondLst>
                                  <p:childTnLst>
                                    <p:set>
                                      <p:cBhvr>
                                        <p:cTn id="14" dur="1" fill="hold">
                                          <p:stCondLst>
                                            <p:cond delay="0"/>
                                          </p:stCondLst>
                                        </p:cTn>
                                        <p:tgtEl>
                                          <p:spTgt spid="453635">
                                            <p:txEl>
                                              <p:pRg st="2" end="2"/>
                                            </p:txEl>
                                          </p:spTgt>
                                        </p:tgtEl>
                                        <p:attrNameLst>
                                          <p:attrName>style.visibility</p:attrName>
                                        </p:attrNameLst>
                                      </p:cBhvr>
                                      <p:to>
                                        <p:strVal val="visible"/>
                                      </p:to>
                                    </p:set>
                                    <p:animEffect transition="in" filter="wipe(up)">
                                      <p:cBhvr>
                                        <p:cTn id="15" dur="500"/>
                                        <p:tgtEl>
                                          <p:spTgt spid="4536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4" grpId="0"/>
      <p:bldP spid="453635"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ctrTitle"/>
          </p:nvPr>
        </p:nvSpPr>
        <p:spPr>
          <a:xfrm>
            <a:off x="685800" y="609600"/>
            <a:ext cx="7772400" cy="1924050"/>
          </a:xfrm>
        </p:spPr>
        <p:txBody>
          <a:bodyPr/>
          <a:lstStyle/>
          <a:p>
            <a:pPr algn="ctr"/>
            <a:r>
              <a:rPr lang="en-US" sz="4400" dirty="0" err="1" smtClean="0"/>
              <a:t>क्या</a:t>
            </a:r>
            <a:r>
              <a:rPr lang="en-US" sz="4400" dirty="0" smtClean="0"/>
              <a:t> </a:t>
            </a:r>
            <a:r>
              <a:rPr lang="en-US" sz="4400" dirty="0" err="1" smtClean="0"/>
              <a:t>हम</a:t>
            </a:r>
            <a:r>
              <a:rPr lang="en-US" sz="4400" dirty="0" smtClean="0"/>
              <a:t> </a:t>
            </a:r>
            <a:r>
              <a:rPr lang="en-US" sz="4400" dirty="0" err="1" smtClean="0"/>
              <a:t>लोकतंत्र</a:t>
            </a:r>
            <a:r>
              <a:rPr lang="en-US" sz="4400" dirty="0" smtClean="0"/>
              <a:t> </a:t>
            </a:r>
            <a:r>
              <a:rPr lang="en-US" sz="4400" dirty="0" err="1" smtClean="0"/>
              <a:t>की</a:t>
            </a:r>
            <a:r>
              <a:rPr lang="en-US" sz="4400" dirty="0" smtClean="0"/>
              <a:t> </a:t>
            </a:r>
            <a:r>
              <a:rPr lang="hi-IN" sz="4400" dirty="0" smtClean="0"/>
              <a:t>हत्या</a:t>
            </a:r>
            <a:r>
              <a:rPr lang="en-US" sz="4400" dirty="0" smtClean="0"/>
              <a:t> </a:t>
            </a:r>
            <a:r>
              <a:rPr lang="en-US" sz="4400" dirty="0" err="1" smtClean="0"/>
              <a:t>होते</a:t>
            </a:r>
            <a:r>
              <a:rPr lang="en-US" sz="4400" dirty="0" smtClean="0"/>
              <a:t> </a:t>
            </a:r>
            <a:r>
              <a:rPr lang="en-US" sz="4400" dirty="0" err="1" smtClean="0"/>
              <a:t>देख</a:t>
            </a:r>
            <a:r>
              <a:rPr lang="en-US" sz="4400" dirty="0" smtClean="0"/>
              <a:t> </a:t>
            </a:r>
            <a:r>
              <a:rPr lang="en-US" sz="4400" dirty="0" err="1" smtClean="0"/>
              <a:t>रहे</a:t>
            </a:r>
            <a:r>
              <a:rPr lang="en-US" sz="4400" dirty="0" smtClean="0"/>
              <a:t> </a:t>
            </a:r>
            <a:r>
              <a:rPr lang="en-US" sz="4400" dirty="0" err="1" smtClean="0"/>
              <a:t>हैं</a:t>
            </a:r>
            <a:r>
              <a:rPr lang="en-US" sz="4400" dirty="0" smtClean="0"/>
              <a:t>?</a:t>
            </a:r>
            <a:endParaRPr lang="en-IN" sz="4400" dirty="0" smtClean="0"/>
          </a:p>
        </p:txBody>
      </p:sp>
      <p:sp>
        <p:nvSpPr>
          <p:cNvPr id="555014" name="Rectangle 6"/>
          <p:cNvSpPr>
            <a:spLocks noGrp="1" noChangeArrowheads="1"/>
          </p:cNvSpPr>
          <p:nvPr>
            <p:ph type="subTitle" idx="1"/>
          </p:nvPr>
        </p:nvSpPr>
        <p:spPr>
          <a:xfrm>
            <a:off x="914400" y="3200400"/>
            <a:ext cx="7467600" cy="1752600"/>
          </a:xfrm>
          <a:noFill/>
        </p:spPr>
        <p:txBody>
          <a:bodyPr/>
          <a:lstStyle/>
          <a:p>
            <a:r>
              <a:rPr lang="en-US" sz="3600" b="1" dirty="0" err="1" smtClean="0">
                <a:solidFill>
                  <a:srgbClr val="FF9900"/>
                </a:solidFill>
              </a:rPr>
              <a:t>क्या</a:t>
            </a:r>
            <a:r>
              <a:rPr lang="en-US" sz="3600" b="1" dirty="0" smtClean="0">
                <a:solidFill>
                  <a:srgbClr val="FF9900"/>
                </a:solidFill>
              </a:rPr>
              <a:t> </a:t>
            </a:r>
            <a:r>
              <a:rPr lang="en-US" sz="3600" b="1" dirty="0" err="1" smtClean="0">
                <a:solidFill>
                  <a:srgbClr val="FF9900"/>
                </a:solidFill>
              </a:rPr>
              <a:t>हम</a:t>
            </a:r>
            <a:r>
              <a:rPr lang="en-US" sz="3600" b="1" dirty="0" smtClean="0">
                <a:solidFill>
                  <a:srgbClr val="FF9900"/>
                </a:solidFill>
              </a:rPr>
              <a:t> </a:t>
            </a:r>
            <a:r>
              <a:rPr lang="en-US" sz="3600" b="1" dirty="0" err="1" smtClean="0">
                <a:solidFill>
                  <a:srgbClr val="FF9900"/>
                </a:solidFill>
              </a:rPr>
              <a:t>लोकतंत्र</a:t>
            </a:r>
            <a:r>
              <a:rPr lang="en-US" sz="3600" b="1" dirty="0" smtClean="0">
                <a:solidFill>
                  <a:srgbClr val="FF9900"/>
                </a:solidFill>
              </a:rPr>
              <a:t> </a:t>
            </a:r>
            <a:r>
              <a:rPr lang="en-US" sz="3600" b="1" dirty="0" err="1" smtClean="0">
                <a:solidFill>
                  <a:srgbClr val="FF9900"/>
                </a:solidFill>
              </a:rPr>
              <a:t>में</a:t>
            </a:r>
            <a:r>
              <a:rPr lang="en-US" sz="3600" b="1" dirty="0" smtClean="0">
                <a:solidFill>
                  <a:srgbClr val="FF9900"/>
                </a:solidFill>
              </a:rPr>
              <a:t> </a:t>
            </a:r>
            <a:r>
              <a:rPr lang="en-US" sz="3600" b="1" dirty="0" err="1" smtClean="0">
                <a:solidFill>
                  <a:srgbClr val="FF9900"/>
                </a:solidFill>
              </a:rPr>
              <a:t>रह</a:t>
            </a:r>
            <a:r>
              <a:rPr lang="en-US" sz="3600" b="1" dirty="0" smtClean="0">
                <a:solidFill>
                  <a:srgbClr val="FF9900"/>
                </a:solidFill>
              </a:rPr>
              <a:t> </a:t>
            </a:r>
            <a:r>
              <a:rPr lang="en-US" sz="3600" b="1" dirty="0" err="1" smtClean="0">
                <a:solidFill>
                  <a:srgbClr val="FF9900"/>
                </a:solidFill>
              </a:rPr>
              <a:t>रहे</a:t>
            </a:r>
            <a:r>
              <a:rPr lang="en-US" sz="3600" b="1" dirty="0" smtClean="0">
                <a:solidFill>
                  <a:srgbClr val="FF9900"/>
                </a:solidFill>
              </a:rPr>
              <a:t> </a:t>
            </a:r>
            <a:r>
              <a:rPr lang="en-US" sz="3600" b="1" dirty="0" err="1" smtClean="0">
                <a:solidFill>
                  <a:srgbClr val="FF9900"/>
                </a:solidFill>
              </a:rPr>
              <a:t>हैं</a:t>
            </a:r>
            <a:r>
              <a:rPr lang="en-US" sz="3600" b="1" dirty="0" smtClean="0">
                <a:solidFill>
                  <a:srgbClr val="FF9900"/>
                </a:solidFill>
              </a:rPr>
              <a:t> </a:t>
            </a:r>
            <a:r>
              <a:rPr lang="en-US" sz="3600" b="1" dirty="0" err="1" smtClean="0">
                <a:solidFill>
                  <a:srgbClr val="FF9900"/>
                </a:solidFill>
              </a:rPr>
              <a:t>या</a:t>
            </a:r>
            <a:r>
              <a:rPr lang="en-US" sz="3600" b="1" dirty="0" smtClean="0">
                <a:solidFill>
                  <a:srgbClr val="FF9900"/>
                </a:solidFill>
              </a:rPr>
              <a:t> </a:t>
            </a:r>
            <a:r>
              <a:rPr lang="en-US" sz="3600" b="1" dirty="0" err="1" smtClean="0">
                <a:solidFill>
                  <a:srgbClr val="FF9900"/>
                </a:solidFill>
              </a:rPr>
              <a:t>यह</a:t>
            </a:r>
            <a:r>
              <a:rPr lang="en-US" sz="3600" b="1" dirty="0" smtClean="0">
                <a:solidFill>
                  <a:srgbClr val="FF9900"/>
                </a:solidFill>
              </a:rPr>
              <a:t> </a:t>
            </a:r>
            <a:r>
              <a:rPr lang="en-US" sz="3600" b="1" dirty="0" err="1" smtClean="0">
                <a:solidFill>
                  <a:srgbClr val="FF9900"/>
                </a:solidFill>
              </a:rPr>
              <a:t>एक</a:t>
            </a:r>
            <a:r>
              <a:rPr lang="en-US" sz="3600" b="1" dirty="0" smtClean="0">
                <a:solidFill>
                  <a:srgbClr val="FF9900"/>
                </a:solidFill>
              </a:rPr>
              <a:t> </a:t>
            </a:r>
            <a:r>
              <a:rPr lang="en-US" sz="3600" b="1" dirty="0" err="1" smtClean="0">
                <a:solidFill>
                  <a:srgbClr val="FF9900"/>
                </a:solidFill>
              </a:rPr>
              <a:t>कारपोरेट-राज</a:t>
            </a:r>
            <a:r>
              <a:rPr lang="en-US" sz="3600" b="1" dirty="0" smtClean="0">
                <a:solidFill>
                  <a:srgbClr val="FF9900"/>
                </a:solidFill>
              </a:rPr>
              <a:t> </a:t>
            </a:r>
            <a:r>
              <a:rPr lang="en-US" sz="3600" b="1" dirty="0" err="1" smtClean="0">
                <a:solidFill>
                  <a:srgbClr val="FF9900"/>
                </a:solidFill>
              </a:rPr>
              <a:t>है</a:t>
            </a:r>
            <a:r>
              <a:rPr lang="en-US" sz="3600" b="1" dirty="0" smtClean="0">
                <a:solidFill>
                  <a:srgbClr val="FF9900"/>
                </a:solidFill>
              </a:rPr>
              <a:t>? </a:t>
            </a:r>
            <a:endParaRPr lang="en-IN" sz="3600" b="1" dirty="0" smtClean="0">
              <a:solidFill>
                <a:srgbClr val="FF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55014">
                                            <p:txEl>
                                              <p:pRg st="0" end="0"/>
                                            </p:txEl>
                                          </p:spTgt>
                                        </p:tgtEl>
                                        <p:attrNameLst>
                                          <p:attrName>style.visibility</p:attrName>
                                        </p:attrNameLst>
                                      </p:cBhvr>
                                      <p:to>
                                        <p:strVal val="visible"/>
                                      </p:to>
                                    </p:set>
                                    <p:animEffect transition="in" filter="wipe(up)">
                                      <p:cBhvr>
                                        <p:cTn id="7" dur="500"/>
                                        <p:tgtEl>
                                          <p:spTgt spid="5550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014"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914400"/>
          </a:xfrm>
        </p:spPr>
        <p:txBody>
          <a:bodyPr/>
          <a:lstStyle/>
          <a:p>
            <a:pPr lvl="0"/>
            <a:r>
              <a:rPr lang="en-US" sz="3600" kern="1200" dirty="0" err="1" smtClean="0">
                <a:solidFill>
                  <a:srgbClr val="FF9900"/>
                </a:solidFill>
              </a:rPr>
              <a:t>यदि</a:t>
            </a:r>
            <a:r>
              <a:rPr lang="en-US" sz="3600" kern="1200" dirty="0" smtClean="0">
                <a:solidFill>
                  <a:srgbClr val="FF9900"/>
                </a:solidFill>
              </a:rPr>
              <a:t> </a:t>
            </a:r>
            <a:r>
              <a:rPr lang="en-US" sz="3600" kern="1200" dirty="0" err="1" smtClean="0">
                <a:solidFill>
                  <a:srgbClr val="FF9900"/>
                </a:solidFill>
              </a:rPr>
              <a:t>नहीं</a:t>
            </a:r>
            <a:r>
              <a:rPr lang="en-US" sz="3600" kern="1200" dirty="0" smtClean="0">
                <a:solidFill>
                  <a:srgbClr val="FF9900"/>
                </a:solidFill>
              </a:rPr>
              <a:t> </a:t>
            </a:r>
            <a:r>
              <a:rPr lang="en-US" sz="3600" kern="1200" dirty="0" err="1" smtClean="0">
                <a:solidFill>
                  <a:srgbClr val="FF9900"/>
                </a:solidFill>
              </a:rPr>
              <a:t>तो</a:t>
            </a:r>
            <a:r>
              <a:rPr lang="en-US" sz="3600" kern="1200" dirty="0" smtClean="0">
                <a:solidFill>
                  <a:srgbClr val="FF9900"/>
                </a:solidFill>
              </a:rPr>
              <a:t> </a:t>
            </a:r>
            <a:r>
              <a:rPr lang="en-US" sz="3600" kern="1200" dirty="0" err="1" smtClean="0">
                <a:solidFill>
                  <a:srgbClr val="FF9900"/>
                </a:solidFill>
              </a:rPr>
              <a:t>फिर</a:t>
            </a:r>
            <a:r>
              <a:rPr lang="en-US" sz="3600" kern="1200" dirty="0" smtClean="0">
                <a:solidFill>
                  <a:srgbClr val="FF9900"/>
                </a:solidFill>
              </a:rPr>
              <a:t> </a:t>
            </a:r>
            <a:r>
              <a:rPr lang="hi-IN" sz="3600" kern="1200" dirty="0" smtClean="0">
                <a:solidFill>
                  <a:srgbClr val="FF9900"/>
                </a:solidFill>
              </a:rPr>
              <a:t>अपने देश में, और अन्य लोक</a:t>
            </a:r>
            <a:r>
              <a:rPr lang="hi-IN" sz="3600" dirty="0" smtClean="0">
                <a:solidFill>
                  <a:srgbClr val="FF9900"/>
                </a:solidFill>
              </a:rPr>
              <a:t>तंत्रो</a:t>
            </a:r>
            <a:r>
              <a:rPr lang="hi-IN" sz="3600" kern="1200" dirty="0" smtClean="0">
                <a:solidFill>
                  <a:srgbClr val="FF9900"/>
                </a:solidFill>
              </a:rPr>
              <a:t> में भी, यह सुनने में क्यों आता है </a:t>
            </a:r>
            <a:r>
              <a:rPr lang="en-US" sz="3600" kern="1200" dirty="0" err="1" smtClean="0">
                <a:solidFill>
                  <a:srgbClr val="FF9900"/>
                </a:solidFill>
              </a:rPr>
              <a:t>कि</a:t>
            </a:r>
            <a:r>
              <a:rPr lang="en-US" kern="1200" dirty="0" smtClean="0">
                <a:solidFill>
                  <a:srgbClr val="FF9900"/>
                </a:solidFill>
              </a:rPr>
              <a:t>…</a:t>
            </a:r>
            <a:endParaRPr lang="en-US" sz="3600" dirty="0">
              <a:solidFill>
                <a:srgbClr val="FF9900"/>
              </a:solidFill>
            </a:endParaRPr>
          </a:p>
        </p:txBody>
      </p:sp>
      <p:sp>
        <p:nvSpPr>
          <p:cNvPr id="3" name="Content Placeholder 4"/>
          <p:cNvSpPr txBox="1">
            <a:spLocks/>
          </p:cNvSpPr>
          <p:nvPr/>
        </p:nvSpPr>
        <p:spPr>
          <a:xfrm>
            <a:off x="457200" y="1295400"/>
            <a:ext cx="8229600" cy="5410201"/>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i-IN" sz="2800" b="0" i="0" u="none" strike="noStrike" kern="1200" cap="none" spc="0" normalizeH="0" baseline="0" noProof="0" dirty="0" smtClean="0">
                <a:ln>
                  <a:noFill/>
                </a:ln>
                <a:solidFill>
                  <a:schemeClr val="tx1"/>
                </a:solidFill>
                <a:effectLst/>
                <a:uLnTx/>
                <a:uFillTx/>
                <a:latin typeface="+mn-lt"/>
                <a:ea typeface="+mn-ea"/>
                <a:cs typeface="+mn-cs"/>
              </a:rPr>
              <a:t>लोगों को बिना उनकी इज़ाज़त के, बिना पर्याप्त मुआवज़े के, उनकी ज़मीन से बेदखल कर दिया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i-IN" sz="2800" b="0" i="0" u="none" strike="noStrike" kern="1200" cap="none" spc="0" normalizeH="0" baseline="0" noProof="0" dirty="0" smtClean="0">
                <a:ln>
                  <a:noFill/>
                </a:ln>
                <a:solidFill>
                  <a:schemeClr val="tx1"/>
                </a:solidFill>
                <a:effectLst/>
                <a:uLnTx/>
                <a:uFillTx/>
                <a:latin typeface="+mn-lt"/>
                <a:ea typeface="+mn-ea"/>
                <a:cs typeface="+mn-cs"/>
              </a:rPr>
              <a:t>लोगों की आवाज़ को दबाया जाना, किसी भी प्रकार की आलोचना अथवा विरोध अथवा भिन्न विचार का दमन, उसे देश-द्रोह घोषित करना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hi-IN" sz="2800" i="0" dirty="0" smtClean="0"/>
              <a:t>सरकारों का अपनी ही जनता के खिलाफ पुलिस और सेना का उपयोग करना </a:t>
            </a:r>
            <a:endParaRPr lang="en-US" sz="2800" i="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i="0" dirty="0" err="1" smtClean="0"/>
              <a:t>अर्थव्यवस्था</a:t>
            </a:r>
            <a:r>
              <a:rPr lang="en-US" sz="2800" i="0" dirty="0" smtClean="0"/>
              <a:t> </a:t>
            </a:r>
            <a:r>
              <a:rPr lang="en-US" sz="2800" i="0" dirty="0" err="1" smtClean="0"/>
              <a:t>का</a:t>
            </a:r>
            <a:r>
              <a:rPr lang="en-US" sz="2800" i="0" dirty="0" smtClean="0"/>
              <a:t> </a:t>
            </a:r>
            <a:r>
              <a:rPr lang="en-US" sz="2800" i="0" dirty="0" err="1" smtClean="0"/>
              <a:t>प्राईवेट</a:t>
            </a:r>
            <a:r>
              <a:rPr lang="en-US" sz="2800" i="0" dirty="0" smtClean="0"/>
              <a:t> </a:t>
            </a:r>
            <a:r>
              <a:rPr lang="en-US" sz="2800" i="0" dirty="0" err="1" smtClean="0"/>
              <a:t>पूँजी</a:t>
            </a:r>
            <a:r>
              <a:rPr lang="en-US" sz="2800" i="0" dirty="0" smtClean="0"/>
              <a:t> </a:t>
            </a:r>
            <a:r>
              <a:rPr lang="en-US" sz="2800" i="0" dirty="0" err="1" smtClean="0"/>
              <a:t>पर</a:t>
            </a:r>
            <a:r>
              <a:rPr lang="en-US" sz="2800" i="0" dirty="0" smtClean="0"/>
              <a:t> </a:t>
            </a:r>
            <a:r>
              <a:rPr lang="en-US" sz="2800" i="0" dirty="0" err="1" smtClean="0"/>
              <a:t>इतनी</a:t>
            </a:r>
            <a:r>
              <a:rPr lang="en-US" sz="2800" i="0" dirty="0" smtClean="0"/>
              <a:t> </a:t>
            </a:r>
            <a:r>
              <a:rPr lang="en-US" sz="2800" i="0" dirty="0" err="1" smtClean="0"/>
              <a:t>निर्भरता</a:t>
            </a:r>
            <a:r>
              <a:rPr lang="en-US" sz="2800" i="0" dirty="0" smtClean="0"/>
              <a:t> </a:t>
            </a:r>
            <a:r>
              <a:rPr lang="en-US" sz="2800" i="0" dirty="0" err="1" smtClean="0"/>
              <a:t>की</a:t>
            </a:r>
            <a:r>
              <a:rPr lang="en-US" sz="2800" i="0" dirty="0" smtClean="0"/>
              <a:t> </a:t>
            </a:r>
            <a:r>
              <a:rPr lang="en-US" sz="2800" i="0" dirty="0" err="1" smtClean="0"/>
              <a:t>सरकारें</a:t>
            </a:r>
            <a:r>
              <a:rPr lang="en-US" sz="2800" i="0" dirty="0" smtClean="0"/>
              <a:t> </a:t>
            </a:r>
            <a:r>
              <a:rPr lang="en-US" sz="2800" i="0" dirty="0" err="1" smtClean="0"/>
              <a:t>सभी</a:t>
            </a:r>
            <a:r>
              <a:rPr lang="en-US" sz="2800" i="0" dirty="0" smtClean="0"/>
              <a:t> </a:t>
            </a:r>
            <a:r>
              <a:rPr lang="en-US" sz="2800" i="0" dirty="0" err="1" smtClean="0"/>
              <a:t>नियम</a:t>
            </a:r>
            <a:r>
              <a:rPr lang="en-US" sz="2800" i="0" dirty="0" smtClean="0"/>
              <a:t> </a:t>
            </a:r>
            <a:r>
              <a:rPr lang="en-US" sz="2800" i="0" dirty="0" err="1" smtClean="0"/>
              <a:t>कानून</a:t>
            </a:r>
            <a:r>
              <a:rPr lang="en-US" sz="2800" i="0" dirty="0" smtClean="0"/>
              <a:t> </a:t>
            </a:r>
            <a:r>
              <a:rPr lang="en-US" sz="2800" i="0" dirty="0" err="1" smtClean="0"/>
              <a:t>कम्पनियों</a:t>
            </a:r>
            <a:r>
              <a:rPr lang="en-US" sz="2800" i="0" dirty="0" smtClean="0"/>
              <a:t> </a:t>
            </a:r>
            <a:r>
              <a:rPr lang="en-US" sz="2800" i="0" dirty="0" err="1" smtClean="0"/>
              <a:t>के</a:t>
            </a:r>
            <a:r>
              <a:rPr lang="en-US" sz="2800" i="0" dirty="0" smtClean="0"/>
              <a:t> </a:t>
            </a:r>
            <a:r>
              <a:rPr lang="en-US" sz="2800" i="0" dirty="0" err="1" smtClean="0"/>
              <a:t>हित</a:t>
            </a:r>
            <a:r>
              <a:rPr lang="en-US" sz="2800" i="0" dirty="0" smtClean="0"/>
              <a:t> </a:t>
            </a:r>
            <a:r>
              <a:rPr lang="en-US" sz="2800" i="0" dirty="0" err="1" smtClean="0"/>
              <a:t>में</a:t>
            </a:r>
            <a:r>
              <a:rPr lang="en-US" sz="2800" i="0" dirty="0" smtClean="0"/>
              <a:t> </a:t>
            </a:r>
            <a:r>
              <a:rPr lang="en-US" sz="2800" i="0" dirty="0" err="1" smtClean="0"/>
              <a:t>बनायें</a:t>
            </a:r>
            <a:endParaRPr lang="en-US" sz="2800" i="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ctrTitle"/>
          </p:nvPr>
        </p:nvSpPr>
        <p:spPr>
          <a:xfrm>
            <a:off x="685800" y="1219200"/>
            <a:ext cx="7772400" cy="1470025"/>
          </a:xfrm>
        </p:spPr>
        <p:txBody>
          <a:bodyPr/>
          <a:lstStyle/>
          <a:p>
            <a:pPr algn="ctr">
              <a:defRPr/>
            </a:pPr>
            <a:r>
              <a:rPr lang="en-US" sz="3600" dirty="0" err="1" smtClean="0">
                <a:solidFill>
                  <a:srgbClr val="FF9900"/>
                </a:solidFill>
                <a:latin typeface="+mn-lt"/>
              </a:rPr>
              <a:t>क्या</a:t>
            </a:r>
            <a:r>
              <a:rPr lang="en-US" sz="3600" dirty="0" smtClean="0">
                <a:solidFill>
                  <a:srgbClr val="FF9900"/>
                </a:solidFill>
                <a:latin typeface="+mn-lt"/>
              </a:rPr>
              <a:t> </a:t>
            </a:r>
            <a:r>
              <a:rPr lang="en-US" sz="3600" dirty="0" err="1" smtClean="0">
                <a:solidFill>
                  <a:srgbClr val="FF9900"/>
                </a:solidFill>
                <a:latin typeface="+mn-lt"/>
              </a:rPr>
              <a:t>हम</a:t>
            </a:r>
            <a:r>
              <a:rPr lang="en-US" sz="3600" dirty="0" smtClean="0">
                <a:solidFill>
                  <a:srgbClr val="FF9900"/>
                </a:solidFill>
                <a:latin typeface="+mn-lt"/>
              </a:rPr>
              <a:t> GDP </a:t>
            </a:r>
            <a:r>
              <a:rPr lang="en-US" sz="3600" dirty="0" err="1" smtClean="0">
                <a:solidFill>
                  <a:srgbClr val="FF9900"/>
                </a:solidFill>
                <a:latin typeface="+mn-lt"/>
              </a:rPr>
              <a:t>वृद्धि</a:t>
            </a:r>
            <a:r>
              <a:rPr lang="en-US" sz="3600" dirty="0" smtClean="0">
                <a:solidFill>
                  <a:srgbClr val="FF9900"/>
                </a:solidFill>
                <a:latin typeface="+mn-lt"/>
              </a:rPr>
              <a:t> </a:t>
            </a:r>
            <a:r>
              <a:rPr lang="en-US" sz="3600" dirty="0" err="1" smtClean="0">
                <a:solidFill>
                  <a:srgbClr val="FF9900"/>
                </a:solidFill>
                <a:latin typeface="+mn-lt"/>
              </a:rPr>
              <a:t>अथवा</a:t>
            </a:r>
            <a:r>
              <a:rPr lang="en-US" sz="3600" dirty="0" smtClean="0">
                <a:solidFill>
                  <a:srgbClr val="FF9900"/>
                </a:solidFill>
                <a:latin typeface="+mn-lt"/>
              </a:rPr>
              <a:t> </a:t>
            </a:r>
            <a:r>
              <a:rPr lang="en-US" sz="3600" dirty="0" err="1" smtClean="0">
                <a:solidFill>
                  <a:srgbClr val="FF9900"/>
                </a:solidFill>
                <a:latin typeface="+mn-lt"/>
              </a:rPr>
              <a:t>बढ़ती</a:t>
            </a:r>
            <a:r>
              <a:rPr lang="en-US" sz="3600" dirty="0" smtClean="0">
                <a:solidFill>
                  <a:srgbClr val="FF9900"/>
                </a:solidFill>
                <a:latin typeface="+mn-lt"/>
              </a:rPr>
              <a:t> </a:t>
            </a:r>
            <a:r>
              <a:rPr lang="en-US" sz="3600" dirty="0" err="1" smtClean="0">
                <a:solidFill>
                  <a:srgbClr val="FF9900"/>
                </a:solidFill>
                <a:latin typeface="+mn-lt"/>
              </a:rPr>
              <a:t>आय</a:t>
            </a:r>
            <a:r>
              <a:rPr lang="en-US" sz="3600" dirty="0" smtClean="0">
                <a:solidFill>
                  <a:srgbClr val="FF9900"/>
                </a:solidFill>
                <a:latin typeface="+mn-lt"/>
              </a:rPr>
              <a:t> </a:t>
            </a:r>
            <a:r>
              <a:rPr lang="en-US" sz="3600" dirty="0" err="1" smtClean="0">
                <a:solidFill>
                  <a:srgbClr val="FF9900"/>
                </a:solidFill>
                <a:latin typeface="+mn-lt"/>
              </a:rPr>
              <a:t>चाह</a:t>
            </a:r>
            <a:r>
              <a:rPr lang="en-US" sz="3600" dirty="0" smtClean="0">
                <a:solidFill>
                  <a:srgbClr val="FF9900"/>
                </a:solidFill>
                <a:latin typeface="+mn-lt"/>
              </a:rPr>
              <a:t> </a:t>
            </a:r>
            <a:r>
              <a:rPr lang="en-US" sz="3600" dirty="0" err="1" smtClean="0">
                <a:solidFill>
                  <a:srgbClr val="FF9900"/>
                </a:solidFill>
                <a:latin typeface="+mn-lt"/>
              </a:rPr>
              <a:t>रहे</a:t>
            </a:r>
            <a:r>
              <a:rPr lang="en-US" sz="3600" dirty="0" smtClean="0">
                <a:solidFill>
                  <a:srgbClr val="FF9900"/>
                </a:solidFill>
                <a:latin typeface="+mn-lt"/>
              </a:rPr>
              <a:t> </a:t>
            </a:r>
            <a:r>
              <a:rPr lang="en-US" sz="3600" dirty="0" err="1" smtClean="0">
                <a:solidFill>
                  <a:srgbClr val="FF9900"/>
                </a:solidFill>
                <a:latin typeface="+mn-lt"/>
              </a:rPr>
              <a:t>हैं</a:t>
            </a:r>
            <a:r>
              <a:rPr lang="en-US" sz="3600" dirty="0" smtClean="0">
                <a:solidFill>
                  <a:srgbClr val="FF9900"/>
                </a:solidFill>
                <a:latin typeface="+mn-lt"/>
              </a:rPr>
              <a:t>, </a:t>
            </a:r>
            <a:r>
              <a:rPr lang="en-US" sz="3600" dirty="0" err="1" smtClean="0">
                <a:solidFill>
                  <a:srgbClr val="FF9900"/>
                </a:solidFill>
                <a:latin typeface="+mn-lt"/>
              </a:rPr>
              <a:t>या</a:t>
            </a:r>
            <a:r>
              <a:rPr lang="en-US" sz="3600" dirty="0" smtClean="0">
                <a:solidFill>
                  <a:srgbClr val="FF9900"/>
                </a:solidFill>
                <a:latin typeface="+mn-lt"/>
              </a:rPr>
              <a:t> </a:t>
            </a:r>
            <a:r>
              <a:rPr lang="en-US" sz="3600" dirty="0" err="1" smtClean="0">
                <a:solidFill>
                  <a:srgbClr val="FF9900"/>
                </a:solidFill>
                <a:latin typeface="+mn-lt"/>
              </a:rPr>
              <a:t>यह</a:t>
            </a:r>
            <a:r>
              <a:rPr lang="en-US" sz="3600" dirty="0" smtClean="0">
                <a:solidFill>
                  <a:srgbClr val="FF9900"/>
                </a:solidFill>
                <a:latin typeface="+mn-lt"/>
              </a:rPr>
              <a:t> </a:t>
            </a:r>
            <a:r>
              <a:rPr lang="en-US" sz="3600" dirty="0" err="1" smtClean="0">
                <a:solidFill>
                  <a:srgbClr val="FF9900"/>
                </a:solidFill>
                <a:latin typeface="+mn-lt"/>
              </a:rPr>
              <a:t>दोनों</a:t>
            </a:r>
            <a:r>
              <a:rPr lang="en-US" sz="3600" dirty="0" smtClean="0">
                <a:solidFill>
                  <a:srgbClr val="FF9900"/>
                </a:solidFill>
                <a:latin typeface="+mn-lt"/>
              </a:rPr>
              <a:t> </a:t>
            </a:r>
            <a:r>
              <a:rPr lang="en-US" sz="3600" dirty="0" err="1" smtClean="0">
                <a:solidFill>
                  <a:srgbClr val="FF9900"/>
                </a:solidFill>
                <a:latin typeface="+mn-lt"/>
              </a:rPr>
              <a:t>सिर्फ़</a:t>
            </a:r>
            <a:r>
              <a:rPr lang="en-US" sz="3600" dirty="0" smtClean="0">
                <a:solidFill>
                  <a:srgbClr val="FF9900"/>
                </a:solidFill>
                <a:latin typeface="+mn-lt"/>
              </a:rPr>
              <a:t> </a:t>
            </a:r>
            <a:r>
              <a:rPr lang="en-US" sz="3600" dirty="0" err="1" smtClean="0">
                <a:solidFill>
                  <a:srgbClr val="FF9900"/>
                </a:solidFill>
                <a:latin typeface="+mn-lt"/>
              </a:rPr>
              <a:t>माध्यम</a:t>
            </a:r>
            <a:r>
              <a:rPr lang="en-US" sz="3600" dirty="0" smtClean="0">
                <a:solidFill>
                  <a:srgbClr val="FF9900"/>
                </a:solidFill>
                <a:latin typeface="+mn-lt"/>
              </a:rPr>
              <a:t> </a:t>
            </a:r>
            <a:r>
              <a:rPr lang="en-US" sz="3600" dirty="0" err="1" smtClean="0">
                <a:solidFill>
                  <a:srgbClr val="FF9900"/>
                </a:solidFill>
                <a:latin typeface="+mn-lt"/>
              </a:rPr>
              <a:t>हैं</a:t>
            </a:r>
            <a:r>
              <a:rPr lang="en-US" sz="3600" dirty="0" smtClean="0">
                <a:solidFill>
                  <a:srgbClr val="FF9900"/>
                </a:solidFill>
                <a:latin typeface="+mn-lt"/>
              </a:rPr>
              <a:t>? </a:t>
            </a:r>
            <a:endParaRPr lang="en-IN" sz="3600" dirty="0" smtClean="0">
              <a:solidFill>
                <a:srgbClr val="FF9900"/>
              </a:solidFill>
              <a:latin typeface="+mn-lt"/>
            </a:endParaRPr>
          </a:p>
        </p:txBody>
      </p:sp>
      <p:sp>
        <p:nvSpPr>
          <p:cNvPr id="558085" name="Rectangle 5"/>
          <p:cNvSpPr>
            <a:spLocks noGrp="1" noChangeArrowheads="1"/>
          </p:cNvSpPr>
          <p:nvPr>
            <p:ph type="subTitle" idx="1"/>
          </p:nvPr>
        </p:nvSpPr>
        <p:spPr>
          <a:xfrm>
            <a:off x="1371600" y="2971800"/>
            <a:ext cx="6400800" cy="1752600"/>
          </a:xfrm>
        </p:spPr>
        <p:txBody>
          <a:bodyPr/>
          <a:lstStyle/>
          <a:p>
            <a:r>
              <a:rPr lang="en-US" dirty="0" err="1" smtClean="0"/>
              <a:t>क्या</a:t>
            </a:r>
            <a:r>
              <a:rPr lang="en-US" dirty="0" smtClean="0"/>
              <a:t> </a:t>
            </a:r>
            <a:r>
              <a:rPr lang="en-US" dirty="0" err="1" smtClean="0"/>
              <a:t>हम</a:t>
            </a:r>
            <a:r>
              <a:rPr lang="en-US" dirty="0" smtClean="0"/>
              <a:t> </a:t>
            </a:r>
            <a:r>
              <a:rPr lang="en-US" dirty="0" err="1" smtClean="0"/>
              <a:t>सही</a:t>
            </a:r>
            <a:r>
              <a:rPr lang="en-US" dirty="0" smtClean="0"/>
              <a:t> </a:t>
            </a:r>
            <a:r>
              <a:rPr lang="en-US" dirty="0" err="1" smtClean="0"/>
              <a:t>चीज़</a:t>
            </a:r>
            <a:r>
              <a:rPr lang="en-US" dirty="0" smtClean="0"/>
              <a:t> </a:t>
            </a:r>
            <a:r>
              <a:rPr lang="en-US" dirty="0" err="1" smtClean="0"/>
              <a:t>माप</a:t>
            </a:r>
            <a:r>
              <a:rPr lang="en-US" dirty="0" smtClean="0"/>
              <a:t> </a:t>
            </a:r>
            <a:r>
              <a:rPr lang="en-US" dirty="0" err="1" smtClean="0"/>
              <a:t>भी</a:t>
            </a:r>
            <a:r>
              <a:rPr lang="en-US" dirty="0" smtClean="0"/>
              <a:t> </a:t>
            </a:r>
            <a:r>
              <a:rPr lang="en-US" dirty="0" err="1" smtClean="0"/>
              <a:t>रहे</a:t>
            </a:r>
            <a:r>
              <a:rPr lang="en-US" dirty="0" smtClean="0"/>
              <a:t> </a:t>
            </a:r>
            <a:r>
              <a:rPr lang="en-US" dirty="0" err="1" smtClean="0"/>
              <a:t>हैं</a:t>
            </a:r>
            <a:r>
              <a:rPr lang="en-US" dirty="0" smtClean="0"/>
              <a:t> – </a:t>
            </a:r>
            <a:r>
              <a:rPr lang="en-US" dirty="0" err="1" smtClean="0"/>
              <a:t>या</a:t>
            </a:r>
            <a:r>
              <a:rPr lang="en-US" dirty="0" smtClean="0"/>
              <a:t> </a:t>
            </a:r>
            <a:r>
              <a:rPr lang="en-US" dirty="0" err="1" smtClean="0"/>
              <a:t>हम</a:t>
            </a:r>
            <a:r>
              <a:rPr lang="en-US" dirty="0" smtClean="0"/>
              <a:t> </a:t>
            </a:r>
            <a:r>
              <a:rPr lang="en-US" dirty="0" err="1" smtClean="0"/>
              <a:t>साधन</a:t>
            </a:r>
            <a:r>
              <a:rPr lang="en-US" dirty="0" smtClean="0"/>
              <a:t> </a:t>
            </a:r>
            <a:r>
              <a:rPr lang="en-US" dirty="0" err="1" smtClean="0"/>
              <a:t>और</a:t>
            </a:r>
            <a:r>
              <a:rPr lang="en-US" dirty="0" smtClean="0"/>
              <a:t> </a:t>
            </a:r>
            <a:r>
              <a:rPr lang="en-US" dirty="0" err="1" smtClean="0"/>
              <a:t>साध्य</a:t>
            </a:r>
            <a:r>
              <a:rPr lang="en-US" dirty="0" smtClean="0"/>
              <a:t> </a:t>
            </a:r>
            <a:r>
              <a:rPr lang="en-US" dirty="0" err="1" smtClean="0"/>
              <a:t>में</a:t>
            </a:r>
            <a:r>
              <a:rPr lang="en-US" dirty="0" smtClean="0"/>
              <a:t> </a:t>
            </a:r>
            <a:r>
              <a:rPr lang="en-US" dirty="0" err="1" smtClean="0"/>
              <a:t>उलट</a:t>
            </a:r>
            <a:r>
              <a:rPr lang="en-US" dirty="0" smtClean="0"/>
              <a:t> </a:t>
            </a:r>
            <a:r>
              <a:rPr lang="en-US" dirty="0" err="1" smtClean="0"/>
              <a:t>फ़ेर</a:t>
            </a:r>
            <a:r>
              <a:rPr lang="en-US" dirty="0" smtClean="0"/>
              <a:t> </a:t>
            </a:r>
            <a:r>
              <a:rPr lang="en-US" dirty="0" err="1" smtClean="0"/>
              <a:t>कर</a:t>
            </a:r>
            <a:r>
              <a:rPr lang="en-US" dirty="0" smtClean="0"/>
              <a:t> </a:t>
            </a:r>
            <a:r>
              <a:rPr lang="en-US" dirty="0" err="1" smtClean="0"/>
              <a:t>बैठे</a:t>
            </a:r>
            <a:r>
              <a:rPr lang="en-US" dirty="0" smtClean="0"/>
              <a:t> </a:t>
            </a:r>
            <a:r>
              <a:rPr lang="en-US" dirty="0" err="1" smtClean="0"/>
              <a:t>हैं</a:t>
            </a:r>
            <a:r>
              <a:rPr lang="en-US" dirty="0" smtClean="0"/>
              <a:t>?</a:t>
            </a:r>
            <a:endParaRPr lang="en-IN" dirty="0" smtClean="0"/>
          </a:p>
        </p:txBody>
      </p:sp>
      <p:sp>
        <p:nvSpPr>
          <p:cNvPr id="558086" name="Rectangle 6"/>
          <p:cNvSpPr>
            <a:spLocks noChangeArrowheads="1"/>
          </p:cNvSpPr>
          <p:nvPr/>
        </p:nvSpPr>
        <p:spPr bwMode="auto">
          <a:xfrm>
            <a:off x="1447800" y="4953000"/>
            <a:ext cx="6400800" cy="1752600"/>
          </a:xfrm>
          <a:prstGeom prst="rect">
            <a:avLst/>
          </a:prstGeom>
          <a:noFill/>
          <a:ln w="9525">
            <a:noFill/>
            <a:miter lim="800000"/>
            <a:headEnd/>
            <a:tailEnd/>
          </a:ln>
        </p:spPr>
        <p:txBody>
          <a:bodyPr/>
          <a:lstStyle/>
          <a:p>
            <a:pPr eaLnBrk="0" hangingPunct="0">
              <a:lnSpc>
                <a:spcPct val="100000"/>
              </a:lnSpc>
              <a:defRPr/>
            </a:pPr>
            <a:r>
              <a:rPr lang="en-US" sz="3600" i="0" dirty="0" err="1" smtClean="0">
                <a:solidFill>
                  <a:srgbClr val="FF9900"/>
                </a:solidFill>
                <a:latin typeface="+mn-lt"/>
                <a:ea typeface="+mj-ea"/>
                <a:cs typeface="+mj-cs"/>
              </a:rPr>
              <a:t>विकास</a:t>
            </a:r>
            <a:r>
              <a:rPr lang="en-US" sz="3600" i="0" dirty="0" smtClean="0">
                <a:solidFill>
                  <a:srgbClr val="FF9900"/>
                </a:solidFill>
                <a:latin typeface="+mn-lt"/>
                <a:ea typeface="+mj-ea"/>
                <a:cs typeface="+mj-cs"/>
              </a:rPr>
              <a:t> </a:t>
            </a:r>
            <a:r>
              <a:rPr lang="en-US" sz="3600" i="0" dirty="0" err="1" smtClean="0">
                <a:solidFill>
                  <a:srgbClr val="FF9900"/>
                </a:solidFill>
                <a:latin typeface="+mn-lt"/>
                <a:ea typeface="+mj-ea"/>
                <a:cs typeface="+mj-cs"/>
              </a:rPr>
              <a:t>का</a:t>
            </a:r>
            <a:r>
              <a:rPr lang="en-US" sz="3600" i="0" dirty="0" smtClean="0">
                <a:solidFill>
                  <a:srgbClr val="FF9900"/>
                </a:solidFill>
                <a:latin typeface="+mn-lt"/>
                <a:ea typeface="+mj-ea"/>
                <a:cs typeface="+mj-cs"/>
              </a:rPr>
              <a:t> </a:t>
            </a:r>
            <a:r>
              <a:rPr lang="en-US" sz="3600" i="0" dirty="0" err="1" smtClean="0">
                <a:solidFill>
                  <a:srgbClr val="FF9900"/>
                </a:solidFill>
                <a:latin typeface="+mn-lt"/>
                <a:ea typeface="+mj-ea"/>
                <a:cs typeface="+mj-cs"/>
              </a:rPr>
              <a:t>सही</a:t>
            </a:r>
            <a:r>
              <a:rPr lang="en-US" sz="3600" i="0" dirty="0" smtClean="0">
                <a:solidFill>
                  <a:srgbClr val="FF9900"/>
                </a:solidFill>
                <a:latin typeface="+mn-lt"/>
                <a:ea typeface="+mj-ea"/>
                <a:cs typeface="+mj-cs"/>
              </a:rPr>
              <a:t> </a:t>
            </a:r>
            <a:r>
              <a:rPr lang="en-US" sz="3600" i="0" dirty="0" err="1" smtClean="0">
                <a:solidFill>
                  <a:srgbClr val="FF9900"/>
                </a:solidFill>
                <a:latin typeface="+mn-lt"/>
                <a:ea typeface="+mj-ea"/>
                <a:cs typeface="+mj-cs"/>
              </a:rPr>
              <a:t>माप</a:t>
            </a:r>
            <a:r>
              <a:rPr lang="en-US" sz="3600" i="0" dirty="0" smtClean="0">
                <a:solidFill>
                  <a:srgbClr val="FF9900"/>
                </a:solidFill>
                <a:latin typeface="+mn-lt"/>
                <a:ea typeface="+mj-ea"/>
                <a:cs typeface="+mj-cs"/>
              </a:rPr>
              <a:t> </a:t>
            </a:r>
            <a:r>
              <a:rPr lang="en-US" sz="3600" i="0" dirty="0" err="1" smtClean="0">
                <a:solidFill>
                  <a:srgbClr val="FF9900"/>
                </a:solidFill>
                <a:latin typeface="+mn-lt"/>
                <a:ea typeface="+mj-ea"/>
                <a:cs typeface="+mj-cs"/>
              </a:rPr>
              <a:t>क्या</a:t>
            </a:r>
            <a:r>
              <a:rPr lang="en-US" sz="3600" i="0" dirty="0" smtClean="0">
                <a:solidFill>
                  <a:srgbClr val="FF9900"/>
                </a:solidFill>
                <a:latin typeface="+mn-lt"/>
                <a:ea typeface="+mj-ea"/>
                <a:cs typeface="+mj-cs"/>
              </a:rPr>
              <a:t> </a:t>
            </a:r>
            <a:r>
              <a:rPr lang="en-US" sz="3600" i="0" dirty="0" err="1" smtClean="0">
                <a:solidFill>
                  <a:srgbClr val="FF9900"/>
                </a:solidFill>
                <a:latin typeface="+mn-lt"/>
                <a:ea typeface="+mj-ea"/>
                <a:cs typeface="+mj-cs"/>
              </a:rPr>
              <a:t>हो</a:t>
            </a:r>
            <a:r>
              <a:rPr lang="en-US" sz="3600" i="0" dirty="0" smtClean="0">
                <a:solidFill>
                  <a:srgbClr val="FF9900"/>
                </a:solidFill>
                <a:latin typeface="+mn-lt"/>
                <a:ea typeface="+mj-ea"/>
                <a:cs typeface="+mj-cs"/>
              </a:rPr>
              <a:t> </a:t>
            </a:r>
            <a:r>
              <a:rPr lang="en-US" sz="3600" i="0" dirty="0" err="1" smtClean="0">
                <a:solidFill>
                  <a:srgbClr val="FF9900"/>
                </a:solidFill>
                <a:latin typeface="+mn-lt"/>
                <a:ea typeface="+mj-ea"/>
                <a:cs typeface="+mj-cs"/>
              </a:rPr>
              <a:t>सकता</a:t>
            </a:r>
            <a:r>
              <a:rPr lang="en-US" sz="3600" i="0" dirty="0" smtClean="0">
                <a:solidFill>
                  <a:srgbClr val="FF9900"/>
                </a:solidFill>
                <a:latin typeface="+mn-lt"/>
                <a:ea typeface="+mj-ea"/>
                <a:cs typeface="+mj-cs"/>
              </a:rPr>
              <a:t> </a:t>
            </a:r>
            <a:r>
              <a:rPr lang="en-US" sz="3600" i="0" dirty="0" err="1" smtClean="0">
                <a:solidFill>
                  <a:srgbClr val="FF9900"/>
                </a:solidFill>
                <a:latin typeface="+mn-lt"/>
                <a:ea typeface="+mj-ea"/>
                <a:cs typeface="+mj-cs"/>
              </a:rPr>
              <a:t>है</a:t>
            </a:r>
            <a:r>
              <a:rPr lang="en-US" sz="3600" i="0" dirty="0" smtClean="0">
                <a:solidFill>
                  <a:srgbClr val="FF9900"/>
                </a:solidFill>
                <a:latin typeface="+mn-lt"/>
                <a:ea typeface="+mj-ea"/>
                <a:cs typeface="+mj-cs"/>
              </a:rPr>
              <a:t>? </a:t>
            </a:r>
            <a:endParaRPr lang="en-IN" sz="3100" i="0" dirty="0"/>
          </a:p>
        </p:txBody>
      </p:sp>
      <p:sp>
        <p:nvSpPr>
          <p:cNvPr id="5" name="Title 3"/>
          <p:cNvSpPr txBox="1">
            <a:spLocks/>
          </p:cNvSpPr>
          <p:nvPr/>
        </p:nvSpPr>
        <p:spPr bwMode="auto">
          <a:xfrm>
            <a:off x="533400" y="304800"/>
            <a:ext cx="8153400" cy="914400"/>
          </a:xfrm>
          <a:prstGeom prst="rect">
            <a:avLst/>
          </a:prstGeom>
          <a:noFill/>
          <a:ln w="9525">
            <a:noFill/>
            <a:miter lim="800000"/>
            <a:headEnd/>
            <a:tailEnd/>
          </a:ln>
        </p:spPr>
        <p:txBody>
          <a:bodyPr anchor="b"/>
          <a:lstStyle/>
          <a:p>
            <a:pPr algn="l" eaLnBrk="0" hangingPunct="0">
              <a:spcBef>
                <a:spcPct val="0"/>
              </a:spcBef>
              <a:buClrTx/>
              <a:buSzTx/>
              <a:buFontTx/>
              <a:buNone/>
              <a:defRPr/>
            </a:pPr>
            <a:r>
              <a:rPr lang="en-US" sz="3600" i="0" kern="0" dirty="0" err="1" smtClean="0">
                <a:solidFill>
                  <a:srgbClr val="FFFFFF"/>
                </a:solidFill>
                <a:latin typeface="+mj-lt"/>
                <a:ea typeface="+mj-ea"/>
                <a:cs typeface="+mj-cs"/>
              </a:rPr>
              <a:t>मूल</a:t>
            </a:r>
            <a:r>
              <a:rPr lang="en-US" sz="3600" i="0" kern="0" dirty="0" smtClean="0">
                <a:solidFill>
                  <a:srgbClr val="FFFFFF"/>
                </a:solidFill>
                <a:latin typeface="+mj-lt"/>
                <a:ea typeface="+mj-ea"/>
                <a:cs typeface="+mj-cs"/>
              </a:rPr>
              <a:t> </a:t>
            </a:r>
            <a:r>
              <a:rPr lang="en-US" sz="3600" i="0" kern="0" dirty="0" err="1" smtClean="0">
                <a:solidFill>
                  <a:srgbClr val="FFFFFF"/>
                </a:solidFill>
                <a:latin typeface="+mj-lt"/>
                <a:ea typeface="+mj-ea"/>
                <a:cs typeface="+mj-cs"/>
              </a:rPr>
              <a:t>सवाल</a:t>
            </a:r>
            <a:r>
              <a:rPr lang="en-US" sz="3600" i="0" kern="0" dirty="0" smtClean="0">
                <a:solidFill>
                  <a:srgbClr val="FFFFFF"/>
                </a:solidFill>
                <a:latin typeface="+mj-lt"/>
                <a:ea typeface="+mj-ea"/>
                <a:cs typeface="+mj-cs"/>
              </a:rPr>
              <a:t> </a:t>
            </a:r>
            <a:r>
              <a:rPr lang="en-US" sz="3600" i="0" kern="0" dirty="0" err="1" smtClean="0">
                <a:solidFill>
                  <a:srgbClr val="FFFFFF"/>
                </a:solidFill>
                <a:latin typeface="+mj-lt"/>
                <a:ea typeface="+mj-ea"/>
                <a:cs typeface="+mj-cs"/>
              </a:rPr>
              <a:t>जो</a:t>
            </a:r>
            <a:r>
              <a:rPr lang="en-US" sz="3600" i="0" kern="0" dirty="0" smtClean="0">
                <a:solidFill>
                  <a:srgbClr val="FFFFFF"/>
                </a:solidFill>
                <a:latin typeface="+mj-lt"/>
                <a:ea typeface="+mj-ea"/>
                <a:cs typeface="+mj-cs"/>
              </a:rPr>
              <a:t> </a:t>
            </a:r>
            <a:r>
              <a:rPr lang="en-US" sz="3600" i="0" kern="0" dirty="0" err="1" smtClean="0">
                <a:solidFill>
                  <a:srgbClr val="FFFFFF"/>
                </a:solidFill>
                <a:latin typeface="+mj-lt"/>
                <a:ea typeface="+mj-ea"/>
                <a:cs typeface="+mj-cs"/>
              </a:rPr>
              <a:t>हम</a:t>
            </a:r>
            <a:r>
              <a:rPr lang="en-US" sz="3600" i="0" kern="0" dirty="0" smtClean="0">
                <a:solidFill>
                  <a:srgbClr val="FFFFFF"/>
                </a:solidFill>
                <a:latin typeface="+mj-lt"/>
                <a:ea typeface="+mj-ea"/>
                <a:cs typeface="+mj-cs"/>
              </a:rPr>
              <a:t> </a:t>
            </a:r>
            <a:r>
              <a:rPr lang="en-US" sz="3600" i="0" kern="0" dirty="0" err="1" smtClean="0">
                <a:solidFill>
                  <a:srgbClr val="FFFFFF"/>
                </a:solidFill>
                <a:latin typeface="+mj-lt"/>
                <a:ea typeface="+mj-ea"/>
                <a:cs typeface="+mj-cs"/>
              </a:rPr>
              <a:t>को</a:t>
            </a:r>
            <a:r>
              <a:rPr lang="en-US" sz="3600" i="0" kern="0" dirty="0" smtClean="0">
                <a:solidFill>
                  <a:srgbClr val="FFFFFF"/>
                </a:solidFill>
                <a:latin typeface="+mj-lt"/>
                <a:ea typeface="+mj-ea"/>
                <a:cs typeface="+mj-cs"/>
              </a:rPr>
              <a:t> </a:t>
            </a:r>
            <a:r>
              <a:rPr lang="en-US" sz="3600" i="0" kern="0" dirty="0" err="1" smtClean="0">
                <a:solidFill>
                  <a:srgbClr val="FFFFFF"/>
                </a:solidFill>
                <a:latin typeface="+mj-lt"/>
                <a:ea typeface="+mj-ea"/>
                <a:cs typeface="+mj-cs"/>
              </a:rPr>
              <a:t>पूछ्ना</a:t>
            </a:r>
            <a:r>
              <a:rPr lang="en-US" sz="3600" i="0" kern="0" dirty="0" smtClean="0">
                <a:solidFill>
                  <a:srgbClr val="FFFFFF"/>
                </a:solidFill>
                <a:latin typeface="+mj-lt"/>
                <a:ea typeface="+mj-ea"/>
                <a:cs typeface="+mj-cs"/>
              </a:rPr>
              <a:t> </a:t>
            </a:r>
            <a:r>
              <a:rPr lang="en-US" sz="3600" i="0" kern="0" dirty="0" err="1" smtClean="0">
                <a:solidFill>
                  <a:srgbClr val="FFFFFF"/>
                </a:solidFill>
                <a:latin typeface="+mj-lt"/>
                <a:ea typeface="+mj-ea"/>
                <a:cs typeface="+mj-cs"/>
              </a:rPr>
              <a:t>चाहिये</a:t>
            </a:r>
            <a:r>
              <a:rPr lang="en-US" sz="3600" i="0" kern="0" dirty="0" smtClean="0">
                <a:solidFill>
                  <a:srgbClr val="FFFFFF"/>
                </a:solidFill>
                <a:latin typeface="+mj-lt"/>
                <a:ea typeface="+mj-ea"/>
                <a:cs typeface="+mj-cs"/>
              </a:rPr>
              <a:t> </a:t>
            </a:r>
            <a:r>
              <a:rPr lang="en-US" sz="3600" i="0" kern="0" dirty="0" err="1" smtClean="0">
                <a:solidFill>
                  <a:srgbClr val="FFFFFF"/>
                </a:solidFill>
                <a:latin typeface="+mj-lt"/>
                <a:ea typeface="+mj-ea"/>
                <a:cs typeface="+mj-cs"/>
              </a:rPr>
              <a:t>वह</a:t>
            </a:r>
            <a:r>
              <a:rPr lang="en-US" sz="3600" i="0" kern="0" dirty="0" smtClean="0">
                <a:solidFill>
                  <a:srgbClr val="FFFFFF"/>
                </a:solidFill>
                <a:latin typeface="+mj-lt"/>
                <a:ea typeface="+mj-ea"/>
                <a:cs typeface="+mj-cs"/>
              </a:rPr>
              <a:t> </a:t>
            </a:r>
            <a:r>
              <a:rPr lang="en-US" sz="3600" i="0" kern="0" dirty="0" err="1" smtClean="0">
                <a:solidFill>
                  <a:srgbClr val="FFFFFF"/>
                </a:solidFill>
                <a:latin typeface="+mj-lt"/>
                <a:ea typeface="+mj-ea"/>
                <a:cs typeface="+mj-cs"/>
              </a:rPr>
              <a:t>शायद</a:t>
            </a:r>
            <a:r>
              <a:rPr lang="en-US" sz="3600" i="0" kern="0" dirty="0" smtClean="0">
                <a:solidFill>
                  <a:srgbClr val="FFFFFF"/>
                </a:solidFill>
                <a:latin typeface="+mj-lt"/>
                <a:ea typeface="+mj-ea"/>
                <a:cs typeface="+mj-cs"/>
              </a:rPr>
              <a:t> </a:t>
            </a:r>
            <a:r>
              <a:rPr lang="en-US" sz="3600" i="0" kern="0" dirty="0" err="1" smtClean="0">
                <a:solidFill>
                  <a:srgbClr val="FFFFFF"/>
                </a:solidFill>
                <a:latin typeface="+mj-lt"/>
                <a:ea typeface="+mj-ea"/>
                <a:cs typeface="+mj-cs"/>
              </a:rPr>
              <a:t>यह</a:t>
            </a:r>
            <a:r>
              <a:rPr lang="en-US" sz="3600" i="0" kern="0" dirty="0" smtClean="0">
                <a:solidFill>
                  <a:srgbClr val="FFFFFF"/>
                </a:solidFill>
                <a:latin typeface="+mj-lt"/>
                <a:ea typeface="+mj-ea"/>
                <a:cs typeface="+mj-cs"/>
              </a:rPr>
              <a:t> </a:t>
            </a:r>
            <a:r>
              <a:rPr lang="en-US" sz="3600" i="0" kern="0" dirty="0" err="1" smtClean="0">
                <a:solidFill>
                  <a:srgbClr val="FFFFFF"/>
                </a:solidFill>
                <a:latin typeface="+mj-lt"/>
                <a:ea typeface="+mj-ea"/>
                <a:cs typeface="+mj-cs"/>
              </a:rPr>
              <a:t>है</a:t>
            </a:r>
            <a:r>
              <a:rPr lang="en-US" sz="3600" i="0" kern="0" dirty="0" smtClean="0">
                <a:solidFill>
                  <a:srgbClr val="FFFFFF"/>
                </a:solidFill>
                <a:latin typeface="+mj-lt"/>
                <a:ea typeface="+mj-ea"/>
                <a:cs typeface="+mj-cs"/>
              </a:rPr>
              <a:t> </a:t>
            </a:r>
            <a:r>
              <a:rPr lang="en-US" sz="3600" i="0" kern="0" dirty="0" err="1" smtClean="0">
                <a:solidFill>
                  <a:srgbClr val="FFFFFF"/>
                </a:solidFill>
                <a:latin typeface="+mj-lt"/>
                <a:ea typeface="+mj-ea"/>
                <a:cs typeface="+mj-cs"/>
              </a:rPr>
              <a:t>कि</a:t>
            </a:r>
            <a:r>
              <a:rPr lang="en-US" sz="3600" i="0" kern="0" dirty="0" smtClean="0">
                <a:solidFill>
                  <a:srgbClr val="FFFFFF"/>
                </a:solidFill>
                <a:latin typeface="+mj-lt"/>
                <a:ea typeface="+mj-ea"/>
                <a:cs typeface="+mj-cs"/>
              </a:rPr>
              <a:t>…</a:t>
            </a:r>
            <a:endParaRPr lang="en-US" sz="4000" i="0" kern="0" dirty="0">
              <a:solidFill>
                <a:srgbClr val="FFFFFF"/>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6562"/>
                                        </p:tgtEl>
                                        <p:attrNameLst>
                                          <p:attrName>style.visibility</p:attrName>
                                        </p:attrNameLst>
                                      </p:cBhvr>
                                      <p:to>
                                        <p:strVal val="visible"/>
                                      </p:to>
                                    </p:set>
                                    <p:animEffect transition="in" filter="wipe(up)">
                                      <p:cBhvr>
                                        <p:cTn id="7" dur="2000"/>
                                        <p:tgtEl>
                                          <p:spTgt spid="66562"/>
                                        </p:tgtEl>
                                      </p:cBhvr>
                                    </p:animEffect>
                                  </p:childTnLst>
                                </p:cTn>
                              </p:par>
                            </p:childTnLst>
                          </p:cTn>
                        </p:par>
                        <p:par>
                          <p:cTn id="8" fill="hold">
                            <p:stCondLst>
                              <p:cond delay="2500"/>
                            </p:stCondLst>
                            <p:childTnLst>
                              <p:par>
                                <p:cTn id="9" presetID="22" presetClass="entr" presetSubtype="1" fill="hold" grpId="0" nodeType="afterEffect">
                                  <p:stCondLst>
                                    <p:cond delay="2000"/>
                                  </p:stCondLst>
                                  <p:childTnLst>
                                    <p:set>
                                      <p:cBhvr>
                                        <p:cTn id="10" dur="1" fill="hold">
                                          <p:stCondLst>
                                            <p:cond delay="0"/>
                                          </p:stCondLst>
                                        </p:cTn>
                                        <p:tgtEl>
                                          <p:spTgt spid="558085">
                                            <p:txEl>
                                              <p:pRg st="0" end="0"/>
                                            </p:txEl>
                                          </p:spTgt>
                                        </p:tgtEl>
                                        <p:attrNameLst>
                                          <p:attrName>style.visibility</p:attrName>
                                        </p:attrNameLst>
                                      </p:cBhvr>
                                      <p:to>
                                        <p:strVal val="visible"/>
                                      </p:to>
                                    </p:set>
                                    <p:animEffect transition="in" filter="wipe(up)">
                                      <p:cBhvr>
                                        <p:cTn id="11" dur="2000"/>
                                        <p:tgtEl>
                                          <p:spTgt spid="55808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558086">
                                            <p:txEl>
                                              <p:pRg st="0" end="0"/>
                                            </p:txEl>
                                          </p:spTgt>
                                        </p:tgtEl>
                                        <p:attrNameLst>
                                          <p:attrName>style.visibility</p:attrName>
                                        </p:attrNameLst>
                                      </p:cBhvr>
                                      <p:to>
                                        <p:strVal val="visible"/>
                                      </p:to>
                                    </p:set>
                                    <p:animEffect transition="in" filter="wipe(up)">
                                      <p:cBhvr>
                                        <p:cTn id="16" dur="500"/>
                                        <p:tgtEl>
                                          <p:spTgt spid="5580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P spid="558085"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28600" y="152400"/>
            <a:ext cx="8153400" cy="914400"/>
          </a:xfrm>
        </p:spPr>
        <p:txBody>
          <a:bodyPr/>
          <a:lstStyle/>
          <a:p>
            <a:pPr algn="r"/>
            <a:r>
              <a:rPr lang="en-US" sz="3600" smtClean="0"/>
              <a:t>“A cartoon is worth five thousand words.” </a:t>
            </a:r>
            <a:r>
              <a:rPr lang="en-US" sz="2400" i="1" smtClean="0"/>
              <a:t>– Yours Truly </a:t>
            </a:r>
            <a:r>
              <a:rPr lang="en-US" sz="2400" i="1" smtClean="0">
                <a:sym typeface="Wingdings" pitchFamily="2" charset="2"/>
              </a:rPr>
              <a:t></a:t>
            </a:r>
            <a:endParaRPr lang="en-IN" sz="3600" i="1" smtClean="0"/>
          </a:p>
        </p:txBody>
      </p:sp>
      <p:grpSp>
        <p:nvGrpSpPr>
          <p:cNvPr id="2" name="Group 5"/>
          <p:cNvGrpSpPr>
            <a:grpSpLocks/>
          </p:cNvGrpSpPr>
          <p:nvPr/>
        </p:nvGrpSpPr>
        <p:grpSpPr bwMode="auto">
          <a:xfrm>
            <a:off x="304800" y="1219200"/>
            <a:ext cx="8534400" cy="5440363"/>
            <a:chOff x="533400" y="1143000"/>
            <a:chExt cx="8534400" cy="5440362"/>
          </a:xfrm>
        </p:grpSpPr>
        <p:pic>
          <p:nvPicPr>
            <p:cNvPr id="7" name="Picture 6" descr="scan0001"/>
            <p:cNvPicPr>
              <a:picLocks noChangeAspect="1" noChangeArrowheads="1"/>
            </p:cNvPicPr>
            <p:nvPr/>
          </p:nvPicPr>
          <p:blipFill>
            <a:blip r:embed="rId2">
              <a:duotone>
                <a:prstClr val="black"/>
                <a:schemeClr val="tx2">
                  <a:tint val="45000"/>
                  <a:satMod val="400000"/>
                </a:schemeClr>
              </a:duotone>
            </a:blip>
            <a:srcRect/>
            <a:stretch>
              <a:fillRect/>
            </a:stretch>
          </p:blipFill>
          <p:spPr bwMode="auto">
            <a:xfrm>
              <a:off x="533400" y="1143000"/>
              <a:ext cx="8534400" cy="5440362"/>
            </a:xfrm>
            <a:prstGeom prst="rect">
              <a:avLst/>
            </a:prstGeom>
            <a:ln>
              <a:noFill/>
            </a:ln>
            <a:effectLst>
              <a:outerShdw blurRad="292100" dist="139700" dir="2700000" algn="tl" rotWithShape="0">
                <a:srgbClr val="333333">
                  <a:alpha val="65000"/>
                </a:srgbClr>
              </a:outerShdw>
            </a:effectLst>
          </p:spPr>
        </p:pic>
        <p:sp>
          <p:nvSpPr>
            <p:cNvPr id="68613" name="TextBox 7"/>
            <p:cNvSpPr txBox="1">
              <a:spLocks noChangeArrowheads="1"/>
            </p:cNvSpPr>
            <p:nvPr/>
          </p:nvSpPr>
          <p:spPr bwMode="auto">
            <a:xfrm>
              <a:off x="533400" y="5858268"/>
              <a:ext cx="8499571" cy="338554"/>
            </a:xfrm>
            <a:prstGeom prst="rect">
              <a:avLst/>
            </a:prstGeom>
            <a:solidFill>
              <a:schemeClr val="tx1"/>
            </a:solidFill>
            <a:ln w="9525">
              <a:noFill/>
              <a:miter lim="800000"/>
              <a:headEnd/>
              <a:tailEnd/>
            </a:ln>
          </p:spPr>
          <p:txBody>
            <a:bodyPr wrap="none">
              <a:spAutoFit/>
            </a:bodyPr>
            <a:lstStyle/>
            <a:p>
              <a:r>
                <a:rPr lang="en-US" sz="2000" b="1">
                  <a:solidFill>
                    <a:schemeClr val="bg1"/>
                  </a:solidFill>
                </a:rPr>
                <a:t>“I’ve got the bowl, the bone, the big yard. I know I should be happy.”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Grp="1" noChangeArrowheads="1"/>
          </p:cNvSpPr>
          <p:nvPr>
            <p:ph type="ctrTitle"/>
          </p:nvPr>
        </p:nvSpPr>
        <p:spPr/>
        <p:txBody>
          <a:bodyPr/>
          <a:lstStyle/>
          <a:p>
            <a:pPr algn="ctr">
              <a:defRPr/>
            </a:pPr>
            <a:r>
              <a:rPr lang="en-US" sz="3600" dirty="0" err="1" smtClean="0"/>
              <a:t>क्या</a:t>
            </a:r>
            <a:r>
              <a:rPr lang="en-US" sz="3600" dirty="0" smtClean="0"/>
              <a:t> </a:t>
            </a:r>
            <a:r>
              <a:rPr lang="en-US" sz="3600" dirty="0" err="1" smtClean="0"/>
              <a:t>मनुष्यों</a:t>
            </a:r>
            <a:r>
              <a:rPr lang="en-US" sz="3600" dirty="0" smtClean="0"/>
              <a:t> </a:t>
            </a:r>
            <a:r>
              <a:rPr lang="en-US" sz="3600" dirty="0" err="1" smtClean="0"/>
              <a:t>की</a:t>
            </a:r>
            <a:r>
              <a:rPr lang="en-US" sz="3600" dirty="0" smtClean="0"/>
              <a:t> </a:t>
            </a:r>
            <a:r>
              <a:rPr lang="en-US" sz="3600" dirty="0" err="1" smtClean="0"/>
              <a:t>खुशहाली</a:t>
            </a:r>
            <a:r>
              <a:rPr lang="en-US" sz="3600" dirty="0" smtClean="0"/>
              <a:t> </a:t>
            </a:r>
            <a:r>
              <a:rPr lang="en-US" sz="3600" dirty="0" err="1" smtClean="0"/>
              <a:t>हमारा</a:t>
            </a:r>
            <a:r>
              <a:rPr lang="en-US" sz="3600" dirty="0" smtClean="0"/>
              <a:t> </a:t>
            </a:r>
            <a:r>
              <a:rPr lang="en-US" sz="3600" dirty="0" err="1" smtClean="0"/>
              <a:t>मूल</a:t>
            </a:r>
            <a:r>
              <a:rPr lang="en-US" sz="3600" dirty="0" smtClean="0"/>
              <a:t> </a:t>
            </a:r>
            <a:r>
              <a:rPr lang="en-US" sz="3600" dirty="0" err="1" smtClean="0"/>
              <a:t>लक्ष्य</a:t>
            </a:r>
            <a:r>
              <a:rPr lang="en-US" sz="3600" dirty="0" smtClean="0"/>
              <a:t> </a:t>
            </a:r>
            <a:r>
              <a:rPr lang="en-US" sz="3600" dirty="0" err="1" smtClean="0"/>
              <a:t>नहीं</a:t>
            </a:r>
            <a:r>
              <a:rPr lang="en-US" sz="3600" dirty="0" smtClean="0"/>
              <a:t> </a:t>
            </a:r>
            <a:r>
              <a:rPr lang="en-US" sz="3600" dirty="0" err="1" smtClean="0"/>
              <a:t>होना</a:t>
            </a:r>
            <a:r>
              <a:rPr lang="en-US" sz="3600" dirty="0" smtClean="0"/>
              <a:t> </a:t>
            </a:r>
            <a:r>
              <a:rPr lang="en-US" sz="3600" dirty="0" err="1" smtClean="0"/>
              <a:t>चाहिये</a:t>
            </a:r>
            <a:r>
              <a:rPr lang="en-US" sz="3600" dirty="0" smtClean="0"/>
              <a:t>? </a:t>
            </a:r>
            <a:br>
              <a:rPr lang="en-US" sz="3600" dirty="0" smtClean="0"/>
            </a:br>
            <a:r>
              <a:rPr lang="en-US" sz="3600" dirty="0" smtClean="0"/>
              <a:t/>
            </a:r>
            <a:br>
              <a:rPr lang="en-US" sz="3600" dirty="0" smtClean="0"/>
            </a:br>
            <a:r>
              <a:rPr lang="en-US" sz="3600" dirty="0" smtClean="0"/>
              <a:t> </a:t>
            </a:r>
            <a:endParaRPr lang="en-IN" sz="3600" dirty="0" smtClean="0">
              <a:solidFill>
                <a:srgbClr val="FF9900"/>
              </a:solidFill>
              <a:latin typeface="+mn-lt"/>
            </a:endParaRPr>
          </a:p>
        </p:txBody>
      </p:sp>
      <p:sp>
        <p:nvSpPr>
          <p:cNvPr id="67587" name="Rectangle 5"/>
          <p:cNvSpPr>
            <a:spLocks noGrp="1" noChangeArrowheads="1"/>
          </p:cNvSpPr>
          <p:nvPr>
            <p:ph type="subTitle" idx="1"/>
          </p:nvPr>
        </p:nvSpPr>
        <p:spPr>
          <a:xfrm>
            <a:off x="914400" y="3200400"/>
            <a:ext cx="7391400" cy="1752600"/>
          </a:xfrm>
        </p:spPr>
        <p:txBody>
          <a:bodyPr/>
          <a:lstStyle/>
          <a:p>
            <a:r>
              <a:rPr lang="en-US" sz="3600" dirty="0" err="1" smtClean="0">
                <a:solidFill>
                  <a:srgbClr val="FF9900"/>
                </a:solidFill>
              </a:rPr>
              <a:t>इस</a:t>
            </a:r>
            <a:r>
              <a:rPr lang="en-US" sz="3600" dirty="0" smtClean="0">
                <a:solidFill>
                  <a:srgbClr val="FF9900"/>
                </a:solidFill>
              </a:rPr>
              <a:t> </a:t>
            </a:r>
            <a:r>
              <a:rPr lang="en-US" sz="3600" dirty="0" err="1" smtClean="0">
                <a:solidFill>
                  <a:srgbClr val="FF9900"/>
                </a:solidFill>
              </a:rPr>
              <a:t>खुशहाली</a:t>
            </a:r>
            <a:r>
              <a:rPr lang="en-US" sz="3600" dirty="0" smtClean="0">
                <a:solidFill>
                  <a:srgbClr val="FF9900"/>
                </a:solidFill>
              </a:rPr>
              <a:t> </a:t>
            </a:r>
            <a:r>
              <a:rPr lang="en-US" sz="3600" dirty="0" err="1" smtClean="0">
                <a:solidFill>
                  <a:srgbClr val="FF9900"/>
                </a:solidFill>
              </a:rPr>
              <a:t>का</a:t>
            </a:r>
            <a:r>
              <a:rPr lang="en-US" sz="3600" dirty="0" smtClean="0">
                <a:solidFill>
                  <a:srgbClr val="FF9900"/>
                </a:solidFill>
              </a:rPr>
              <a:t> </a:t>
            </a:r>
            <a:r>
              <a:rPr lang="en-US" sz="3600" dirty="0" err="1" smtClean="0">
                <a:solidFill>
                  <a:srgbClr val="FF9900"/>
                </a:solidFill>
              </a:rPr>
              <a:t>समग्र</a:t>
            </a:r>
            <a:r>
              <a:rPr lang="en-US" sz="3600" dirty="0" smtClean="0">
                <a:solidFill>
                  <a:srgbClr val="FF9900"/>
                </a:solidFill>
              </a:rPr>
              <a:t> </a:t>
            </a:r>
            <a:r>
              <a:rPr lang="en-US" sz="3600" dirty="0" err="1" smtClean="0">
                <a:solidFill>
                  <a:srgbClr val="FF9900"/>
                </a:solidFill>
              </a:rPr>
              <a:t>मानक</a:t>
            </a:r>
            <a:r>
              <a:rPr lang="en-US" sz="3600" dirty="0" smtClean="0">
                <a:solidFill>
                  <a:srgbClr val="FF9900"/>
                </a:solidFill>
              </a:rPr>
              <a:t> </a:t>
            </a:r>
            <a:r>
              <a:rPr lang="en-US" sz="3600" dirty="0" err="1" smtClean="0">
                <a:solidFill>
                  <a:srgbClr val="FF9900"/>
                </a:solidFill>
              </a:rPr>
              <a:t>क्या</a:t>
            </a:r>
            <a:r>
              <a:rPr lang="en-US" sz="3600" dirty="0" smtClean="0">
                <a:solidFill>
                  <a:srgbClr val="FF9900"/>
                </a:solidFill>
              </a:rPr>
              <a:t> </a:t>
            </a:r>
            <a:r>
              <a:rPr lang="en-US" sz="3600" dirty="0" err="1" smtClean="0">
                <a:solidFill>
                  <a:srgbClr val="FF9900"/>
                </a:solidFill>
              </a:rPr>
              <a:t>हो</a:t>
            </a:r>
            <a:r>
              <a:rPr lang="en-US" sz="3600" dirty="0" smtClean="0">
                <a:solidFill>
                  <a:srgbClr val="FF9900"/>
                </a:solidFill>
              </a:rPr>
              <a:t> </a:t>
            </a:r>
            <a:r>
              <a:rPr lang="en-US" sz="3600" dirty="0" err="1" smtClean="0">
                <a:solidFill>
                  <a:srgbClr val="FF9900"/>
                </a:solidFill>
              </a:rPr>
              <a:t>सकता</a:t>
            </a:r>
            <a:r>
              <a:rPr lang="en-US" sz="3600" dirty="0" smtClean="0">
                <a:solidFill>
                  <a:srgbClr val="FF9900"/>
                </a:solidFill>
              </a:rPr>
              <a:t> </a:t>
            </a:r>
            <a:r>
              <a:rPr lang="en-US" sz="3600" dirty="0" err="1" smtClean="0">
                <a:solidFill>
                  <a:srgbClr val="FF9900"/>
                </a:solidFill>
              </a:rPr>
              <a:t>है</a:t>
            </a:r>
            <a:r>
              <a:rPr lang="en-US" sz="3600" dirty="0" smtClean="0">
                <a:solidFill>
                  <a:srgbClr val="FF9900"/>
                </a:solidFill>
              </a:rPr>
              <a:t>? </a:t>
            </a:r>
          </a:p>
          <a:p>
            <a:endParaRPr lang="en-IN"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fade">
                                      <p:cBhvr>
                                        <p:cTn id="7" dur="2000"/>
                                        <p:tgtEl>
                                          <p:spTgt spid="675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z="3600" dirty="0" err="1" smtClean="0"/>
              <a:t>हम</a:t>
            </a:r>
            <a:r>
              <a:rPr lang="en-US" sz="3600" dirty="0" smtClean="0"/>
              <a:t> </a:t>
            </a:r>
            <a:r>
              <a:rPr lang="en-US" sz="3600" dirty="0" err="1" smtClean="0"/>
              <a:t>ने</a:t>
            </a:r>
            <a:r>
              <a:rPr lang="en-US" sz="3600" dirty="0" smtClean="0"/>
              <a:t> </a:t>
            </a:r>
            <a:r>
              <a:rPr lang="en-US" sz="3600" dirty="0" err="1" smtClean="0"/>
              <a:t>यह</a:t>
            </a:r>
            <a:r>
              <a:rPr lang="en-US" sz="3600" dirty="0" smtClean="0"/>
              <a:t> </a:t>
            </a:r>
            <a:r>
              <a:rPr lang="en-US" sz="3600" dirty="0" err="1" smtClean="0"/>
              <a:t>चर्चा</a:t>
            </a:r>
            <a:r>
              <a:rPr lang="en-US" sz="3600" dirty="0" smtClean="0"/>
              <a:t> </a:t>
            </a:r>
            <a:r>
              <a:rPr lang="en-US" sz="3600" dirty="0" err="1" smtClean="0"/>
              <a:t>क्यों</a:t>
            </a:r>
            <a:r>
              <a:rPr lang="en-US" sz="3600" dirty="0" smtClean="0"/>
              <a:t> </a:t>
            </a:r>
            <a:r>
              <a:rPr lang="en-US" sz="3600" dirty="0" err="1" smtClean="0"/>
              <a:t>और</a:t>
            </a:r>
            <a:r>
              <a:rPr lang="en-US" sz="3600" dirty="0" smtClean="0"/>
              <a:t> </a:t>
            </a:r>
            <a:r>
              <a:rPr lang="en-US" sz="3600" dirty="0" err="1" smtClean="0"/>
              <a:t>कहाँ</a:t>
            </a:r>
            <a:r>
              <a:rPr lang="en-US" sz="3600" dirty="0" smtClean="0"/>
              <a:t> </a:t>
            </a:r>
            <a:r>
              <a:rPr lang="en-US" sz="3600" dirty="0" err="1" smtClean="0"/>
              <a:t>से</a:t>
            </a:r>
            <a:r>
              <a:rPr lang="en-US" sz="3600" dirty="0" smtClean="0"/>
              <a:t> </a:t>
            </a:r>
            <a:r>
              <a:rPr lang="en-US" sz="3600" dirty="0" err="1" smtClean="0"/>
              <a:t>शुरु</a:t>
            </a:r>
            <a:r>
              <a:rPr lang="en-US" sz="3600" dirty="0" smtClean="0"/>
              <a:t> </a:t>
            </a:r>
            <a:r>
              <a:rPr lang="en-US" sz="3600" dirty="0" err="1" smtClean="0"/>
              <a:t>की</a:t>
            </a:r>
            <a:r>
              <a:rPr lang="en-US" sz="3600" dirty="0" smtClean="0"/>
              <a:t> </a:t>
            </a:r>
            <a:r>
              <a:rPr lang="en-US" sz="3600" dirty="0" err="1" smtClean="0"/>
              <a:t>थी</a:t>
            </a:r>
            <a:r>
              <a:rPr lang="en-US" sz="3600" dirty="0" smtClean="0"/>
              <a:t>…</a:t>
            </a:r>
            <a:endParaRPr lang="en-IN" dirty="0" smtClean="0"/>
          </a:p>
        </p:txBody>
      </p:sp>
      <p:sp>
        <p:nvSpPr>
          <p:cNvPr id="460803" name="Rectangle 3"/>
          <p:cNvSpPr>
            <a:spLocks noGrp="1" noChangeArrowheads="1"/>
          </p:cNvSpPr>
          <p:nvPr>
            <p:ph type="body" idx="1"/>
          </p:nvPr>
        </p:nvSpPr>
        <p:spPr>
          <a:xfrm>
            <a:off x="228600" y="1143000"/>
            <a:ext cx="8610600" cy="5181600"/>
          </a:xfrm>
        </p:spPr>
        <p:txBody>
          <a:bodyPr/>
          <a:lstStyle/>
          <a:p>
            <a:pPr>
              <a:buFont typeface="Wingdings" pitchFamily="2" charset="2"/>
              <a:buNone/>
            </a:pPr>
            <a:r>
              <a:rPr lang="en-US" dirty="0" smtClean="0">
                <a:solidFill>
                  <a:srgbClr val="FF9900"/>
                </a:solidFill>
              </a:rPr>
              <a:t>	</a:t>
            </a:r>
            <a:r>
              <a:rPr lang="en-US" dirty="0" err="1" smtClean="0">
                <a:solidFill>
                  <a:srgbClr val="FF9900"/>
                </a:solidFill>
              </a:rPr>
              <a:t>हम</a:t>
            </a:r>
            <a:r>
              <a:rPr lang="en-US" dirty="0" smtClean="0">
                <a:solidFill>
                  <a:srgbClr val="FF9900"/>
                </a:solidFill>
              </a:rPr>
              <a:t> ‘</a:t>
            </a:r>
            <a:r>
              <a:rPr lang="en-US" dirty="0" err="1" smtClean="0">
                <a:solidFill>
                  <a:srgbClr val="FF9900"/>
                </a:solidFill>
              </a:rPr>
              <a:t>विकास</a:t>
            </a:r>
            <a:r>
              <a:rPr lang="en-US" dirty="0" smtClean="0">
                <a:solidFill>
                  <a:srgbClr val="FF9900"/>
                </a:solidFill>
              </a:rPr>
              <a:t>’ </a:t>
            </a:r>
            <a:r>
              <a:rPr lang="en-US" dirty="0" err="1" smtClean="0">
                <a:solidFill>
                  <a:srgbClr val="FF9900"/>
                </a:solidFill>
              </a:rPr>
              <a:t>को</a:t>
            </a:r>
            <a:r>
              <a:rPr lang="en-US" dirty="0" smtClean="0">
                <a:solidFill>
                  <a:srgbClr val="FF9900"/>
                </a:solidFill>
              </a:rPr>
              <a:t> </a:t>
            </a:r>
            <a:r>
              <a:rPr lang="en-US" dirty="0" err="1" smtClean="0">
                <a:solidFill>
                  <a:srgbClr val="FF9900"/>
                </a:solidFill>
              </a:rPr>
              <a:t>समझने</a:t>
            </a:r>
            <a:r>
              <a:rPr lang="en-US" dirty="0" smtClean="0">
                <a:solidFill>
                  <a:srgbClr val="FF9900"/>
                </a:solidFill>
              </a:rPr>
              <a:t> </a:t>
            </a:r>
            <a:r>
              <a:rPr lang="en-US" dirty="0" err="1" smtClean="0">
                <a:solidFill>
                  <a:srgbClr val="FF9900"/>
                </a:solidFill>
              </a:rPr>
              <a:t>चले</a:t>
            </a:r>
            <a:r>
              <a:rPr lang="en-US" dirty="0" smtClean="0">
                <a:solidFill>
                  <a:srgbClr val="FF9900"/>
                </a:solidFill>
              </a:rPr>
              <a:t> </a:t>
            </a:r>
            <a:r>
              <a:rPr lang="en-US" dirty="0" err="1" smtClean="0">
                <a:solidFill>
                  <a:srgbClr val="FF9900"/>
                </a:solidFill>
              </a:rPr>
              <a:t>थे</a:t>
            </a:r>
            <a:r>
              <a:rPr lang="en-US" dirty="0" smtClean="0">
                <a:solidFill>
                  <a:srgbClr val="FF9900"/>
                </a:solidFill>
              </a:rPr>
              <a:t>, </a:t>
            </a:r>
            <a:r>
              <a:rPr lang="en-US" dirty="0" err="1" smtClean="0">
                <a:solidFill>
                  <a:srgbClr val="FF9900"/>
                </a:solidFill>
              </a:rPr>
              <a:t>और</a:t>
            </a:r>
            <a:r>
              <a:rPr lang="en-US" dirty="0" smtClean="0">
                <a:solidFill>
                  <a:srgbClr val="FF9900"/>
                </a:solidFill>
              </a:rPr>
              <a:t> </a:t>
            </a:r>
            <a:r>
              <a:rPr lang="en-US" dirty="0" err="1" smtClean="0">
                <a:solidFill>
                  <a:srgbClr val="FF9900"/>
                </a:solidFill>
              </a:rPr>
              <a:t>क्यों</a:t>
            </a:r>
            <a:r>
              <a:rPr lang="en-US" dirty="0" smtClean="0">
                <a:solidFill>
                  <a:srgbClr val="FF9900"/>
                </a:solidFill>
              </a:rPr>
              <a:t> </a:t>
            </a:r>
            <a:r>
              <a:rPr lang="en-US" dirty="0" err="1" smtClean="0">
                <a:solidFill>
                  <a:srgbClr val="FF9900"/>
                </a:solidFill>
              </a:rPr>
              <a:t>वह</a:t>
            </a:r>
            <a:r>
              <a:rPr lang="en-US" dirty="0" smtClean="0">
                <a:solidFill>
                  <a:srgbClr val="FF9900"/>
                </a:solidFill>
              </a:rPr>
              <a:t> </a:t>
            </a:r>
            <a:r>
              <a:rPr lang="en-US" dirty="0" err="1" smtClean="0">
                <a:solidFill>
                  <a:srgbClr val="FF9900"/>
                </a:solidFill>
              </a:rPr>
              <a:t>इन</a:t>
            </a:r>
            <a:r>
              <a:rPr lang="en-US" dirty="0" smtClean="0">
                <a:solidFill>
                  <a:srgbClr val="FF9900"/>
                </a:solidFill>
              </a:rPr>
              <a:t> </a:t>
            </a:r>
            <a:r>
              <a:rPr lang="en-US" dirty="0" err="1" smtClean="0">
                <a:solidFill>
                  <a:srgbClr val="FF9900"/>
                </a:solidFill>
              </a:rPr>
              <a:t>सभी</a:t>
            </a:r>
            <a:r>
              <a:rPr lang="en-US" dirty="0" smtClean="0">
                <a:solidFill>
                  <a:srgbClr val="FF9900"/>
                </a:solidFill>
              </a:rPr>
              <a:t> </a:t>
            </a:r>
            <a:r>
              <a:rPr lang="en-US" dirty="0" err="1" smtClean="0">
                <a:solidFill>
                  <a:srgbClr val="FF9900"/>
                </a:solidFill>
              </a:rPr>
              <a:t>लक्षणों</a:t>
            </a:r>
            <a:r>
              <a:rPr lang="en-US" dirty="0" smtClean="0">
                <a:solidFill>
                  <a:srgbClr val="FF9900"/>
                </a:solidFill>
              </a:rPr>
              <a:t> </a:t>
            </a:r>
            <a:r>
              <a:rPr lang="en-US" dirty="0" err="1" smtClean="0">
                <a:solidFill>
                  <a:srgbClr val="FF9900"/>
                </a:solidFill>
              </a:rPr>
              <a:t>के</a:t>
            </a:r>
            <a:r>
              <a:rPr lang="en-US" dirty="0" smtClean="0">
                <a:solidFill>
                  <a:srgbClr val="FF9900"/>
                </a:solidFill>
              </a:rPr>
              <a:t> </a:t>
            </a:r>
            <a:r>
              <a:rPr lang="en-US" dirty="0" err="1" smtClean="0">
                <a:solidFill>
                  <a:srgbClr val="FF9900"/>
                </a:solidFill>
              </a:rPr>
              <a:t>साथ</a:t>
            </a:r>
            <a:r>
              <a:rPr lang="en-US" dirty="0" smtClean="0">
                <a:solidFill>
                  <a:srgbClr val="FF9900"/>
                </a:solidFill>
              </a:rPr>
              <a:t> </a:t>
            </a:r>
            <a:r>
              <a:rPr lang="en-US" dirty="0" err="1" smtClean="0">
                <a:solidFill>
                  <a:srgbClr val="FF9900"/>
                </a:solidFill>
              </a:rPr>
              <a:t>आता</a:t>
            </a:r>
            <a:r>
              <a:rPr lang="en-US" dirty="0" smtClean="0">
                <a:solidFill>
                  <a:srgbClr val="FF9900"/>
                </a:solidFill>
              </a:rPr>
              <a:t> </a:t>
            </a:r>
            <a:r>
              <a:rPr lang="en-US" dirty="0" err="1" smtClean="0">
                <a:solidFill>
                  <a:srgbClr val="FF9900"/>
                </a:solidFill>
              </a:rPr>
              <a:t>है</a:t>
            </a:r>
            <a:r>
              <a:rPr lang="en-US" dirty="0" smtClean="0">
                <a:solidFill>
                  <a:srgbClr val="FF9900"/>
                </a:solidFill>
              </a:rPr>
              <a:t>…</a:t>
            </a:r>
          </a:p>
          <a:p>
            <a:pPr lvl="1"/>
            <a:r>
              <a:rPr lang="en-US" dirty="0" err="1" smtClean="0"/>
              <a:t>बहुतायत</a:t>
            </a:r>
            <a:r>
              <a:rPr lang="en-US" dirty="0" smtClean="0"/>
              <a:t> </a:t>
            </a:r>
            <a:r>
              <a:rPr lang="en-US" dirty="0" err="1" smtClean="0"/>
              <a:t>के</a:t>
            </a:r>
            <a:r>
              <a:rPr lang="en-US" dirty="0" smtClean="0"/>
              <a:t> </a:t>
            </a:r>
            <a:r>
              <a:rPr lang="en-US" dirty="0" err="1" smtClean="0"/>
              <a:t>मध्य</a:t>
            </a:r>
            <a:r>
              <a:rPr lang="en-US" dirty="0" smtClean="0"/>
              <a:t> </a:t>
            </a:r>
            <a:r>
              <a:rPr lang="en-US" dirty="0" err="1" smtClean="0"/>
              <a:t>घोर</a:t>
            </a:r>
            <a:r>
              <a:rPr lang="en-US" dirty="0" smtClean="0"/>
              <a:t> </a:t>
            </a:r>
            <a:r>
              <a:rPr lang="en-US" dirty="0" err="1" smtClean="0"/>
              <a:t>गरीबी</a:t>
            </a:r>
            <a:endParaRPr lang="en-US" dirty="0" smtClean="0"/>
          </a:p>
          <a:p>
            <a:pPr lvl="1"/>
            <a:r>
              <a:rPr lang="en-US" dirty="0" err="1" smtClean="0"/>
              <a:t>बढ़ती</a:t>
            </a:r>
            <a:r>
              <a:rPr lang="en-US" dirty="0" smtClean="0"/>
              <a:t> </a:t>
            </a:r>
            <a:r>
              <a:rPr lang="en-US" dirty="0" err="1" smtClean="0"/>
              <a:t>गैर-बराबरी</a:t>
            </a:r>
            <a:endParaRPr lang="en-US" dirty="0" smtClean="0"/>
          </a:p>
          <a:p>
            <a:pPr lvl="1"/>
            <a:r>
              <a:rPr lang="en-US" dirty="0" err="1" smtClean="0"/>
              <a:t>प्राकृतिक</a:t>
            </a:r>
            <a:r>
              <a:rPr lang="en-US" dirty="0" smtClean="0"/>
              <a:t> </a:t>
            </a:r>
            <a:r>
              <a:rPr lang="en-US" dirty="0" err="1" smtClean="0"/>
              <a:t>संसाधनों</a:t>
            </a:r>
            <a:r>
              <a:rPr lang="en-US" dirty="0" smtClean="0"/>
              <a:t> </a:t>
            </a:r>
            <a:r>
              <a:rPr lang="en-US" dirty="0" err="1" smtClean="0"/>
              <a:t>का</a:t>
            </a:r>
            <a:r>
              <a:rPr lang="en-US" dirty="0" smtClean="0"/>
              <a:t> </a:t>
            </a:r>
            <a:r>
              <a:rPr lang="en-US" dirty="0" err="1" smtClean="0"/>
              <a:t>खात्मा</a:t>
            </a:r>
            <a:endParaRPr lang="en-US" dirty="0" smtClean="0"/>
          </a:p>
          <a:p>
            <a:pPr lvl="1"/>
            <a:r>
              <a:rPr lang="en-US" dirty="0" err="1" smtClean="0"/>
              <a:t>बेरोज़गारी</a:t>
            </a:r>
            <a:r>
              <a:rPr lang="en-US" dirty="0" smtClean="0"/>
              <a:t>, </a:t>
            </a:r>
            <a:r>
              <a:rPr lang="en-US" dirty="0" err="1" smtClean="0"/>
              <a:t>एवम</a:t>
            </a:r>
            <a:r>
              <a:rPr lang="en-US" dirty="0" smtClean="0"/>
              <a:t> </a:t>
            </a:r>
            <a:r>
              <a:rPr lang="en-US" dirty="0" err="1" smtClean="0"/>
              <a:t>अधिक</a:t>
            </a:r>
            <a:r>
              <a:rPr lang="en-US" dirty="0" smtClean="0"/>
              <a:t> </a:t>
            </a:r>
            <a:r>
              <a:rPr lang="en-US" dirty="0" err="1" smtClean="0"/>
              <a:t>काम</a:t>
            </a:r>
            <a:endParaRPr lang="en-US" dirty="0" smtClean="0"/>
          </a:p>
          <a:p>
            <a:pPr lvl="1"/>
            <a:r>
              <a:rPr lang="en-US" dirty="0" err="1" smtClean="0"/>
              <a:t>लोकतंत्र</a:t>
            </a:r>
            <a:r>
              <a:rPr lang="en-US" dirty="0" smtClean="0"/>
              <a:t> </a:t>
            </a:r>
            <a:r>
              <a:rPr lang="en-US" dirty="0" err="1" smtClean="0"/>
              <a:t>की</a:t>
            </a:r>
            <a:r>
              <a:rPr lang="en-US" dirty="0" smtClean="0"/>
              <a:t> </a:t>
            </a:r>
            <a:r>
              <a:rPr lang="en-US" dirty="0" err="1" smtClean="0"/>
              <a:t>हत्या</a:t>
            </a:r>
            <a:endParaRPr lang="en-US" dirty="0" smtClean="0"/>
          </a:p>
          <a:p>
            <a:pPr lvl="1"/>
            <a:r>
              <a:rPr lang="en-US" dirty="0" err="1" smtClean="0"/>
              <a:t>आर्थिक</a:t>
            </a:r>
            <a:r>
              <a:rPr lang="en-US" dirty="0" smtClean="0"/>
              <a:t> </a:t>
            </a:r>
            <a:r>
              <a:rPr lang="en-US" dirty="0" err="1" smtClean="0"/>
              <a:t>अनिश्चितता</a:t>
            </a:r>
            <a:endParaRPr lang="en-US" dirty="0" smtClean="0"/>
          </a:p>
          <a:p>
            <a:pPr lvl="1"/>
            <a:r>
              <a:rPr lang="en-US" dirty="0" err="1" smtClean="0"/>
              <a:t>बढ़ते</a:t>
            </a:r>
            <a:r>
              <a:rPr lang="en-US" dirty="0" smtClean="0"/>
              <a:t> GDP, </a:t>
            </a:r>
            <a:r>
              <a:rPr lang="en-US" dirty="0" err="1" smtClean="0"/>
              <a:t>पर</a:t>
            </a:r>
            <a:r>
              <a:rPr lang="en-US" dirty="0" smtClean="0"/>
              <a:t> </a:t>
            </a:r>
            <a:r>
              <a:rPr lang="en-US" dirty="0" err="1" smtClean="0"/>
              <a:t>घटती</a:t>
            </a:r>
            <a:r>
              <a:rPr lang="en-US" dirty="0" smtClean="0"/>
              <a:t> </a:t>
            </a:r>
            <a:r>
              <a:rPr lang="en-US" dirty="0" err="1" smtClean="0"/>
              <a:t>खुशहाली</a:t>
            </a:r>
            <a:endParaRPr lang="en-US" dirty="0" smtClean="0"/>
          </a:p>
          <a:p>
            <a:pPr lvl="1"/>
            <a:r>
              <a:rPr lang="en-US" dirty="0" err="1" smtClean="0"/>
              <a:t>कितना</a:t>
            </a:r>
            <a:r>
              <a:rPr lang="en-US" dirty="0" smtClean="0"/>
              <a:t> </a:t>
            </a:r>
            <a:r>
              <a:rPr lang="en-US" dirty="0" err="1" smtClean="0"/>
              <a:t>पर्याप्त</a:t>
            </a:r>
            <a:r>
              <a:rPr lang="en-US" dirty="0" smtClean="0"/>
              <a:t> </a:t>
            </a:r>
            <a:r>
              <a:rPr lang="en-US" dirty="0" err="1" smtClean="0"/>
              <a:t>है</a:t>
            </a:r>
            <a:r>
              <a:rPr lang="en-US" dirty="0" smtClean="0"/>
              <a:t>, </a:t>
            </a:r>
            <a:r>
              <a:rPr lang="en-US" dirty="0" err="1" smtClean="0"/>
              <a:t>इसकी</a:t>
            </a:r>
            <a:r>
              <a:rPr lang="en-US" dirty="0" smtClean="0"/>
              <a:t> </a:t>
            </a:r>
            <a:r>
              <a:rPr lang="en-US" dirty="0" err="1" smtClean="0"/>
              <a:t>कोई</a:t>
            </a:r>
            <a:r>
              <a:rPr lang="en-US" dirty="0" smtClean="0"/>
              <a:t> </a:t>
            </a:r>
            <a:r>
              <a:rPr lang="en-US" dirty="0" err="1" smtClean="0"/>
              <a:t>सीमा</a:t>
            </a:r>
            <a:r>
              <a:rPr lang="en-US" dirty="0" smtClean="0"/>
              <a:t> </a:t>
            </a:r>
            <a:r>
              <a:rPr lang="en-US" dirty="0" err="1" smtClean="0"/>
              <a:t>ना</a:t>
            </a:r>
            <a:r>
              <a:rPr lang="en-US" dirty="0" smtClean="0"/>
              <a:t> </a:t>
            </a:r>
            <a:r>
              <a:rPr lang="en-US" dirty="0" err="1" smtClean="0"/>
              <a:t>होना</a:t>
            </a:r>
            <a:endParaRPr lang="en-US" dirty="0" smtClean="0"/>
          </a:p>
          <a:p>
            <a:pPr lvl="1"/>
            <a:r>
              <a:rPr lang="en-US" dirty="0" err="1" smtClean="0"/>
              <a:t>युद्ध</a:t>
            </a:r>
            <a:r>
              <a:rPr lang="en-US" dirty="0" smtClean="0"/>
              <a:t>, </a:t>
            </a:r>
            <a:r>
              <a:rPr lang="en-US" dirty="0" err="1" smtClean="0"/>
              <a:t>नक्षलवाद</a:t>
            </a:r>
            <a:r>
              <a:rPr lang="en-US" dirty="0" smtClean="0"/>
              <a:t>, </a:t>
            </a:r>
            <a:r>
              <a:rPr lang="en-US" dirty="0" err="1" smtClean="0"/>
              <a:t>आतंकवाद</a:t>
            </a:r>
            <a:endParaRPr lang="en-IN"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0803">
                                            <p:txEl>
                                              <p:pRg st="0" end="0"/>
                                            </p:txEl>
                                          </p:spTgt>
                                        </p:tgtEl>
                                        <p:attrNameLst>
                                          <p:attrName>style.visibility</p:attrName>
                                        </p:attrNameLst>
                                      </p:cBhvr>
                                      <p:to>
                                        <p:strVal val="visible"/>
                                      </p:to>
                                    </p:set>
                                    <p:animEffect transition="in" filter="fade">
                                      <p:cBhvr>
                                        <p:cTn id="7" dur="500"/>
                                        <p:tgtEl>
                                          <p:spTgt spid="4608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60803">
                                            <p:txEl>
                                              <p:pRg st="1" end="1"/>
                                            </p:txEl>
                                          </p:spTgt>
                                        </p:tgtEl>
                                        <p:attrNameLst>
                                          <p:attrName>style.visibility</p:attrName>
                                        </p:attrNameLst>
                                      </p:cBhvr>
                                      <p:to>
                                        <p:strVal val="visible"/>
                                      </p:to>
                                    </p:set>
                                    <p:animEffect transition="in" filter="wipe(up)">
                                      <p:cBhvr>
                                        <p:cTn id="12" dur="2000"/>
                                        <p:tgtEl>
                                          <p:spTgt spid="460803">
                                            <p:txEl>
                                              <p:pRg st="1" end="1"/>
                                            </p:txEl>
                                          </p:spTgt>
                                        </p:tgtEl>
                                      </p:cBhvr>
                                    </p:animEffect>
                                  </p:childTnLst>
                                </p:cTn>
                              </p:par>
                            </p:childTnLst>
                          </p:cTn>
                        </p:par>
                        <p:par>
                          <p:cTn id="13" fill="hold">
                            <p:stCondLst>
                              <p:cond delay="2000"/>
                            </p:stCondLst>
                            <p:childTnLst>
                              <p:par>
                                <p:cTn id="14" presetID="22" presetClass="entr" presetSubtype="1" fill="hold" nodeType="afterEffect">
                                  <p:stCondLst>
                                    <p:cond delay="0"/>
                                  </p:stCondLst>
                                  <p:childTnLst>
                                    <p:set>
                                      <p:cBhvr>
                                        <p:cTn id="15" dur="1" fill="hold">
                                          <p:stCondLst>
                                            <p:cond delay="0"/>
                                          </p:stCondLst>
                                        </p:cTn>
                                        <p:tgtEl>
                                          <p:spTgt spid="460803">
                                            <p:txEl>
                                              <p:pRg st="2" end="2"/>
                                            </p:txEl>
                                          </p:spTgt>
                                        </p:tgtEl>
                                        <p:attrNameLst>
                                          <p:attrName>style.visibility</p:attrName>
                                        </p:attrNameLst>
                                      </p:cBhvr>
                                      <p:to>
                                        <p:strVal val="visible"/>
                                      </p:to>
                                    </p:set>
                                    <p:animEffect transition="in" filter="wipe(up)">
                                      <p:cBhvr>
                                        <p:cTn id="16" dur="1000"/>
                                        <p:tgtEl>
                                          <p:spTgt spid="460803">
                                            <p:txEl>
                                              <p:pRg st="2" end="2"/>
                                            </p:txEl>
                                          </p:spTgt>
                                        </p:tgtEl>
                                      </p:cBhvr>
                                    </p:animEffect>
                                  </p:childTnLst>
                                </p:cTn>
                              </p:par>
                            </p:childTnLst>
                          </p:cTn>
                        </p:par>
                        <p:par>
                          <p:cTn id="17" fill="hold">
                            <p:stCondLst>
                              <p:cond delay="3000"/>
                            </p:stCondLst>
                            <p:childTnLst>
                              <p:par>
                                <p:cTn id="18" presetID="22" presetClass="entr" presetSubtype="1" fill="hold" nodeType="afterEffect">
                                  <p:stCondLst>
                                    <p:cond delay="0"/>
                                  </p:stCondLst>
                                  <p:childTnLst>
                                    <p:set>
                                      <p:cBhvr>
                                        <p:cTn id="19" dur="1" fill="hold">
                                          <p:stCondLst>
                                            <p:cond delay="0"/>
                                          </p:stCondLst>
                                        </p:cTn>
                                        <p:tgtEl>
                                          <p:spTgt spid="460803">
                                            <p:txEl>
                                              <p:pRg st="3" end="3"/>
                                            </p:txEl>
                                          </p:spTgt>
                                        </p:tgtEl>
                                        <p:attrNameLst>
                                          <p:attrName>style.visibility</p:attrName>
                                        </p:attrNameLst>
                                      </p:cBhvr>
                                      <p:to>
                                        <p:strVal val="visible"/>
                                      </p:to>
                                    </p:set>
                                    <p:animEffect transition="in" filter="wipe(up)">
                                      <p:cBhvr>
                                        <p:cTn id="20" dur="2000"/>
                                        <p:tgtEl>
                                          <p:spTgt spid="460803">
                                            <p:txEl>
                                              <p:pRg st="3" end="3"/>
                                            </p:txEl>
                                          </p:spTgt>
                                        </p:tgtEl>
                                      </p:cBhvr>
                                    </p:animEffect>
                                  </p:childTnLst>
                                </p:cTn>
                              </p:par>
                            </p:childTnLst>
                          </p:cTn>
                        </p:par>
                        <p:par>
                          <p:cTn id="21" fill="hold">
                            <p:stCondLst>
                              <p:cond delay="5000"/>
                            </p:stCondLst>
                            <p:childTnLst>
                              <p:par>
                                <p:cTn id="22" presetID="22" presetClass="entr" presetSubtype="1" fill="hold" nodeType="afterEffect">
                                  <p:stCondLst>
                                    <p:cond delay="0"/>
                                  </p:stCondLst>
                                  <p:childTnLst>
                                    <p:set>
                                      <p:cBhvr>
                                        <p:cTn id="23" dur="1" fill="hold">
                                          <p:stCondLst>
                                            <p:cond delay="0"/>
                                          </p:stCondLst>
                                        </p:cTn>
                                        <p:tgtEl>
                                          <p:spTgt spid="460803">
                                            <p:txEl>
                                              <p:pRg st="4" end="4"/>
                                            </p:txEl>
                                          </p:spTgt>
                                        </p:tgtEl>
                                        <p:attrNameLst>
                                          <p:attrName>style.visibility</p:attrName>
                                        </p:attrNameLst>
                                      </p:cBhvr>
                                      <p:to>
                                        <p:strVal val="visible"/>
                                      </p:to>
                                    </p:set>
                                    <p:animEffect transition="in" filter="wipe(up)">
                                      <p:cBhvr>
                                        <p:cTn id="24" dur="1000"/>
                                        <p:tgtEl>
                                          <p:spTgt spid="460803">
                                            <p:txEl>
                                              <p:pRg st="4" end="4"/>
                                            </p:txEl>
                                          </p:spTgt>
                                        </p:tgtEl>
                                      </p:cBhvr>
                                    </p:animEffect>
                                  </p:childTnLst>
                                </p:cTn>
                              </p:par>
                            </p:childTnLst>
                          </p:cTn>
                        </p:par>
                        <p:par>
                          <p:cTn id="25" fill="hold">
                            <p:stCondLst>
                              <p:cond delay="6000"/>
                            </p:stCondLst>
                            <p:childTnLst>
                              <p:par>
                                <p:cTn id="26" presetID="22" presetClass="entr" presetSubtype="1" fill="hold" nodeType="afterEffect">
                                  <p:stCondLst>
                                    <p:cond delay="0"/>
                                  </p:stCondLst>
                                  <p:childTnLst>
                                    <p:set>
                                      <p:cBhvr>
                                        <p:cTn id="27" dur="1" fill="hold">
                                          <p:stCondLst>
                                            <p:cond delay="0"/>
                                          </p:stCondLst>
                                        </p:cTn>
                                        <p:tgtEl>
                                          <p:spTgt spid="460803">
                                            <p:txEl>
                                              <p:pRg st="5" end="5"/>
                                            </p:txEl>
                                          </p:spTgt>
                                        </p:tgtEl>
                                        <p:attrNameLst>
                                          <p:attrName>style.visibility</p:attrName>
                                        </p:attrNameLst>
                                      </p:cBhvr>
                                      <p:to>
                                        <p:strVal val="visible"/>
                                      </p:to>
                                    </p:set>
                                    <p:animEffect transition="in" filter="wipe(up)">
                                      <p:cBhvr>
                                        <p:cTn id="28" dur="1000"/>
                                        <p:tgtEl>
                                          <p:spTgt spid="460803">
                                            <p:txEl>
                                              <p:pRg st="5" end="5"/>
                                            </p:txEl>
                                          </p:spTgt>
                                        </p:tgtEl>
                                      </p:cBhvr>
                                    </p:animEffect>
                                  </p:childTnLst>
                                </p:cTn>
                              </p:par>
                            </p:childTnLst>
                          </p:cTn>
                        </p:par>
                        <p:par>
                          <p:cTn id="29" fill="hold">
                            <p:stCondLst>
                              <p:cond delay="7000"/>
                            </p:stCondLst>
                            <p:childTnLst>
                              <p:par>
                                <p:cTn id="30" presetID="22" presetClass="entr" presetSubtype="1" fill="hold" nodeType="afterEffect">
                                  <p:stCondLst>
                                    <p:cond delay="0"/>
                                  </p:stCondLst>
                                  <p:childTnLst>
                                    <p:set>
                                      <p:cBhvr>
                                        <p:cTn id="31" dur="1" fill="hold">
                                          <p:stCondLst>
                                            <p:cond delay="0"/>
                                          </p:stCondLst>
                                        </p:cTn>
                                        <p:tgtEl>
                                          <p:spTgt spid="460803">
                                            <p:txEl>
                                              <p:pRg st="6" end="6"/>
                                            </p:txEl>
                                          </p:spTgt>
                                        </p:tgtEl>
                                        <p:attrNameLst>
                                          <p:attrName>style.visibility</p:attrName>
                                        </p:attrNameLst>
                                      </p:cBhvr>
                                      <p:to>
                                        <p:strVal val="visible"/>
                                      </p:to>
                                    </p:set>
                                    <p:animEffect transition="in" filter="wipe(up)">
                                      <p:cBhvr>
                                        <p:cTn id="32" dur="2000"/>
                                        <p:tgtEl>
                                          <p:spTgt spid="460803">
                                            <p:txEl>
                                              <p:pRg st="6" end="6"/>
                                            </p:txEl>
                                          </p:spTgt>
                                        </p:tgtEl>
                                      </p:cBhvr>
                                    </p:animEffect>
                                  </p:childTnLst>
                                </p:cTn>
                              </p:par>
                            </p:childTnLst>
                          </p:cTn>
                        </p:par>
                        <p:par>
                          <p:cTn id="33" fill="hold">
                            <p:stCondLst>
                              <p:cond delay="9000"/>
                            </p:stCondLst>
                            <p:childTnLst>
                              <p:par>
                                <p:cTn id="34" presetID="22" presetClass="entr" presetSubtype="1" fill="hold" nodeType="afterEffect">
                                  <p:stCondLst>
                                    <p:cond delay="0"/>
                                  </p:stCondLst>
                                  <p:childTnLst>
                                    <p:set>
                                      <p:cBhvr>
                                        <p:cTn id="35" dur="1" fill="hold">
                                          <p:stCondLst>
                                            <p:cond delay="0"/>
                                          </p:stCondLst>
                                        </p:cTn>
                                        <p:tgtEl>
                                          <p:spTgt spid="460803">
                                            <p:txEl>
                                              <p:pRg st="7" end="7"/>
                                            </p:txEl>
                                          </p:spTgt>
                                        </p:tgtEl>
                                        <p:attrNameLst>
                                          <p:attrName>style.visibility</p:attrName>
                                        </p:attrNameLst>
                                      </p:cBhvr>
                                      <p:to>
                                        <p:strVal val="visible"/>
                                      </p:to>
                                    </p:set>
                                    <p:animEffect transition="in" filter="wipe(up)">
                                      <p:cBhvr>
                                        <p:cTn id="36" dur="1000"/>
                                        <p:tgtEl>
                                          <p:spTgt spid="460803">
                                            <p:txEl>
                                              <p:pRg st="7" end="7"/>
                                            </p:txEl>
                                          </p:spTgt>
                                        </p:tgtEl>
                                      </p:cBhvr>
                                    </p:animEffect>
                                  </p:childTnLst>
                                </p:cTn>
                              </p:par>
                            </p:childTnLst>
                          </p:cTn>
                        </p:par>
                        <p:par>
                          <p:cTn id="37" fill="hold">
                            <p:stCondLst>
                              <p:cond delay="10000"/>
                            </p:stCondLst>
                            <p:childTnLst>
                              <p:par>
                                <p:cTn id="38" presetID="22" presetClass="entr" presetSubtype="1" fill="hold" nodeType="afterEffect">
                                  <p:stCondLst>
                                    <p:cond delay="0"/>
                                  </p:stCondLst>
                                  <p:childTnLst>
                                    <p:set>
                                      <p:cBhvr>
                                        <p:cTn id="39" dur="1" fill="hold">
                                          <p:stCondLst>
                                            <p:cond delay="0"/>
                                          </p:stCondLst>
                                        </p:cTn>
                                        <p:tgtEl>
                                          <p:spTgt spid="460803">
                                            <p:txEl>
                                              <p:pRg st="8" end="8"/>
                                            </p:txEl>
                                          </p:spTgt>
                                        </p:tgtEl>
                                        <p:attrNameLst>
                                          <p:attrName>style.visibility</p:attrName>
                                        </p:attrNameLst>
                                      </p:cBhvr>
                                      <p:to>
                                        <p:strVal val="visible"/>
                                      </p:to>
                                    </p:set>
                                    <p:animEffect transition="in" filter="wipe(up)">
                                      <p:cBhvr>
                                        <p:cTn id="40" dur="2000"/>
                                        <p:tgtEl>
                                          <p:spTgt spid="460803">
                                            <p:txEl>
                                              <p:pRg st="8" end="8"/>
                                            </p:txEl>
                                          </p:spTgt>
                                        </p:tgtEl>
                                      </p:cBhvr>
                                    </p:animEffect>
                                  </p:childTnLst>
                                </p:cTn>
                              </p:par>
                            </p:childTnLst>
                          </p:cTn>
                        </p:par>
                        <p:par>
                          <p:cTn id="41" fill="hold">
                            <p:stCondLst>
                              <p:cond delay="12000"/>
                            </p:stCondLst>
                            <p:childTnLst>
                              <p:par>
                                <p:cTn id="42" presetID="22" presetClass="entr" presetSubtype="1" fill="hold" nodeType="afterEffect">
                                  <p:stCondLst>
                                    <p:cond delay="0"/>
                                  </p:stCondLst>
                                  <p:childTnLst>
                                    <p:set>
                                      <p:cBhvr>
                                        <p:cTn id="43" dur="1" fill="hold">
                                          <p:stCondLst>
                                            <p:cond delay="0"/>
                                          </p:stCondLst>
                                        </p:cTn>
                                        <p:tgtEl>
                                          <p:spTgt spid="460803">
                                            <p:txEl>
                                              <p:pRg st="9" end="9"/>
                                            </p:txEl>
                                          </p:spTgt>
                                        </p:tgtEl>
                                        <p:attrNameLst>
                                          <p:attrName>style.visibility</p:attrName>
                                        </p:attrNameLst>
                                      </p:cBhvr>
                                      <p:to>
                                        <p:strVal val="visible"/>
                                      </p:to>
                                    </p:set>
                                    <p:animEffect transition="in" filter="wipe(up)">
                                      <p:cBhvr>
                                        <p:cTn id="44" dur="2000"/>
                                        <p:tgtEl>
                                          <p:spTgt spid="4608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lstStyle/>
          <a:p>
            <a:pPr lvl="1"/>
            <a:r>
              <a:rPr lang="hi-IN" sz="3200" dirty="0" smtClean="0"/>
              <a:t>भारत </a:t>
            </a:r>
            <a:r>
              <a:rPr lang="en-US" sz="3200" dirty="0" err="1" smtClean="0"/>
              <a:t>में</a:t>
            </a:r>
            <a:r>
              <a:rPr lang="en-US" sz="3200" dirty="0" smtClean="0"/>
              <a:t> </a:t>
            </a:r>
            <a:r>
              <a:rPr lang="en-US" sz="3200" dirty="0" err="1" smtClean="0"/>
              <a:t>इतनी</a:t>
            </a:r>
            <a:r>
              <a:rPr lang="en-US" sz="3200" dirty="0" smtClean="0"/>
              <a:t> </a:t>
            </a:r>
            <a:r>
              <a:rPr lang="en-US" sz="3200" dirty="0" err="1" smtClean="0"/>
              <a:t>गरीबी</a:t>
            </a:r>
            <a:r>
              <a:rPr lang="en-US" sz="3200" dirty="0" smtClean="0"/>
              <a:t> </a:t>
            </a:r>
            <a:r>
              <a:rPr lang="en-US" sz="3200" dirty="0" err="1" smtClean="0"/>
              <a:t>है</a:t>
            </a:r>
            <a:r>
              <a:rPr lang="en-US" sz="3200" dirty="0" smtClean="0"/>
              <a:t> – </a:t>
            </a:r>
            <a:r>
              <a:rPr lang="en-US" sz="3200" dirty="0" err="1" smtClean="0"/>
              <a:t>यदि</a:t>
            </a:r>
            <a:r>
              <a:rPr lang="en-US" sz="3200" dirty="0" smtClean="0"/>
              <a:t> </a:t>
            </a:r>
            <a:r>
              <a:rPr lang="en-US" sz="3200" dirty="0" err="1" smtClean="0"/>
              <a:t>विकास</a:t>
            </a:r>
            <a:r>
              <a:rPr lang="en-US" sz="3200" dirty="0" smtClean="0"/>
              <a:t> </a:t>
            </a:r>
            <a:r>
              <a:rPr lang="hi-IN" sz="3200" dirty="0" smtClean="0"/>
              <a:t>नहीं होगा तो गरीबी </a:t>
            </a:r>
            <a:r>
              <a:rPr lang="en-US" sz="3200" dirty="0" err="1" smtClean="0"/>
              <a:t>कैसे</a:t>
            </a:r>
            <a:r>
              <a:rPr lang="en-US" sz="3200" dirty="0" smtClean="0"/>
              <a:t> </a:t>
            </a:r>
            <a:r>
              <a:rPr lang="en-US" sz="3200" dirty="0" err="1" smtClean="0"/>
              <a:t>खत्म</a:t>
            </a:r>
            <a:r>
              <a:rPr lang="en-US" sz="3200" dirty="0" smtClean="0"/>
              <a:t> </a:t>
            </a:r>
            <a:r>
              <a:rPr lang="en-US" sz="3200" dirty="0" err="1" smtClean="0"/>
              <a:t>होगी</a:t>
            </a:r>
            <a:r>
              <a:rPr lang="en-US" sz="3200" dirty="0" smtClean="0"/>
              <a:t>?</a:t>
            </a:r>
            <a:endParaRPr lang="hi-IN" sz="3200" dirty="0" smtClean="0"/>
          </a:p>
          <a:p>
            <a:pPr lvl="2"/>
            <a:r>
              <a:rPr lang="hi-IN" dirty="0" smtClean="0"/>
              <a:t>मूलभूत आवश्यकताओं जैसे की बिजली, पानी, स्वास्थय सुविधाओं की कमी है – विकास तो चाहिए ही </a:t>
            </a:r>
            <a:endParaRPr lang="en-US" dirty="0" smtClean="0"/>
          </a:p>
          <a:p>
            <a:pPr lvl="1"/>
            <a:r>
              <a:rPr lang="en-US" sz="3200" dirty="0" err="1" smtClean="0"/>
              <a:t>तो</a:t>
            </a:r>
            <a:r>
              <a:rPr lang="en-US" sz="3200" dirty="0" smtClean="0"/>
              <a:t> </a:t>
            </a:r>
            <a:r>
              <a:rPr lang="en-US" sz="3200" dirty="0" err="1" smtClean="0"/>
              <a:t>सारा</a:t>
            </a:r>
            <a:r>
              <a:rPr lang="en-US" sz="3200" dirty="0" smtClean="0"/>
              <a:t> </a:t>
            </a:r>
            <a:r>
              <a:rPr lang="en-US" sz="3200" dirty="0" err="1" smtClean="0"/>
              <a:t>विकास</a:t>
            </a:r>
            <a:r>
              <a:rPr lang="en-US" sz="3200" dirty="0" smtClean="0"/>
              <a:t> </a:t>
            </a:r>
            <a:r>
              <a:rPr lang="en-US" sz="3200" dirty="0" err="1" smtClean="0"/>
              <a:t>गरी</a:t>
            </a:r>
            <a:r>
              <a:rPr lang="hi-IN" sz="3200" dirty="0" smtClean="0"/>
              <a:t>बों अथवा अभाव </a:t>
            </a:r>
            <a:r>
              <a:rPr lang="en-US" sz="3200" dirty="0" err="1" smtClean="0"/>
              <a:t>के</a:t>
            </a:r>
            <a:r>
              <a:rPr lang="en-US" sz="3200" dirty="0" smtClean="0"/>
              <a:t> </a:t>
            </a:r>
            <a:r>
              <a:rPr lang="en-US" sz="3200" dirty="0" err="1" smtClean="0"/>
              <a:t>नाम</a:t>
            </a:r>
            <a:r>
              <a:rPr lang="en-US" sz="3200" dirty="0" smtClean="0"/>
              <a:t> </a:t>
            </a:r>
            <a:r>
              <a:rPr lang="en-US" sz="3200" dirty="0" err="1" smtClean="0"/>
              <a:t>पर</a:t>
            </a:r>
            <a:r>
              <a:rPr lang="en-US" sz="3200" dirty="0" smtClean="0"/>
              <a:t>,</a:t>
            </a:r>
            <a:r>
              <a:rPr lang="hi-IN" sz="3200" dirty="0" smtClean="0"/>
              <a:t> </a:t>
            </a:r>
            <a:r>
              <a:rPr lang="hi-IN" sz="3200" dirty="0" smtClean="0"/>
              <a:t>गरीबी/अभाव मिटाने </a:t>
            </a:r>
            <a:r>
              <a:rPr lang="hi-IN" sz="3200" dirty="0" smtClean="0"/>
              <a:t>के लिए</a:t>
            </a:r>
            <a:r>
              <a:rPr lang="en-US" sz="3200" dirty="0" smtClean="0"/>
              <a:t> </a:t>
            </a:r>
            <a:r>
              <a:rPr lang="en-US" sz="3200" dirty="0" err="1" smtClean="0"/>
              <a:t>किया</a:t>
            </a:r>
            <a:r>
              <a:rPr lang="en-US" sz="3200" dirty="0" smtClean="0"/>
              <a:t> </a:t>
            </a:r>
            <a:r>
              <a:rPr lang="en-US" sz="3200" dirty="0" err="1" smtClean="0"/>
              <a:t>जाता</a:t>
            </a:r>
            <a:r>
              <a:rPr lang="en-US" sz="3200" dirty="0" smtClean="0"/>
              <a:t> </a:t>
            </a:r>
            <a:r>
              <a:rPr lang="en-US" sz="3200" dirty="0" err="1" smtClean="0"/>
              <a:t>है</a:t>
            </a:r>
            <a:endParaRPr lang="en-US" sz="3200" dirty="0" smtClean="0"/>
          </a:p>
          <a:p>
            <a:pPr lvl="1"/>
            <a:endParaRPr lang="en-US" sz="3200" dirty="0" smtClean="0"/>
          </a:p>
          <a:p>
            <a:pPr lvl="1"/>
            <a:r>
              <a:rPr lang="en-US" sz="3000" dirty="0" err="1" smtClean="0"/>
              <a:t>इस</a:t>
            </a:r>
            <a:r>
              <a:rPr lang="en-US" sz="3000" dirty="0" smtClean="0"/>
              <a:t> </a:t>
            </a:r>
            <a:r>
              <a:rPr lang="en-US" sz="3000" dirty="0" err="1" smtClean="0"/>
              <a:t>वजह</a:t>
            </a:r>
            <a:r>
              <a:rPr lang="en-US" sz="3000" dirty="0" smtClean="0"/>
              <a:t> </a:t>
            </a:r>
            <a:r>
              <a:rPr lang="en-US" sz="3000" dirty="0" err="1" smtClean="0"/>
              <a:t>से</a:t>
            </a:r>
            <a:r>
              <a:rPr lang="en-US" sz="3000" dirty="0" smtClean="0"/>
              <a:t> </a:t>
            </a:r>
            <a:r>
              <a:rPr lang="en-US" sz="3000" dirty="0" err="1" smtClean="0"/>
              <a:t>विकास</a:t>
            </a:r>
            <a:r>
              <a:rPr lang="en-US" sz="3000" dirty="0" smtClean="0"/>
              <a:t> </a:t>
            </a:r>
            <a:r>
              <a:rPr lang="en-US" sz="3000" dirty="0" err="1" smtClean="0"/>
              <a:t>के</a:t>
            </a:r>
            <a:r>
              <a:rPr lang="en-US" sz="3000" dirty="0" smtClean="0"/>
              <a:t> </a:t>
            </a:r>
            <a:r>
              <a:rPr lang="en-US" sz="3000" dirty="0" err="1" smtClean="0"/>
              <a:t>खिलाफ़</a:t>
            </a:r>
            <a:r>
              <a:rPr lang="en-US" sz="3000" dirty="0" smtClean="0"/>
              <a:t> </a:t>
            </a:r>
            <a:r>
              <a:rPr lang="en-US" sz="3000" dirty="0" err="1" smtClean="0"/>
              <a:t>बोलना</a:t>
            </a:r>
            <a:r>
              <a:rPr lang="en-US" sz="3000" dirty="0" smtClean="0"/>
              <a:t> </a:t>
            </a:r>
            <a:r>
              <a:rPr lang="en-US" sz="3000" dirty="0" err="1" smtClean="0"/>
              <a:t>लगभग</a:t>
            </a:r>
            <a:r>
              <a:rPr lang="en-US" sz="3000" dirty="0" smtClean="0"/>
              <a:t> </a:t>
            </a:r>
            <a:r>
              <a:rPr lang="en-US" sz="3000" dirty="0" err="1" smtClean="0"/>
              <a:t>असम्भव</a:t>
            </a:r>
            <a:r>
              <a:rPr lang="en-US" sz="3000" dirty="0" smtClean="0"/>
              <a:t> </a:t>
            </a:r>
            <a:r>
              <a:rPr lang="en-US" sz="3000" dirty="0" err="1" smtClean="0"/>
              <a:t>और</a:t>
            </a:r>
            <a:r>
              <a:rPr lang="en-US" sz="3000" dirty="0" smtClean="0"/>
              <a:t> </a:t>
            </a:r>
            <a:r>
              <a:rPr lang="en-US" sz="3000" dirty="0" err="1" smtClean="0"/>
              <a:t>गरीब</a:t>
            </a:r>
            <a:r>
              <a:rPr lang="en-US" sz="3000" dirty="0" smtClean="0"/>
              <a:t> </a:t>
            </a:r>
            <a:r>
              <a:rPr lang="en-US" sz="3000" dirty="0" err="1" smtClean="0"/>
              <a:t>विरोधी</a:t>
            </a:r>
            <a:r>
              <a:rPr lang="en-US" sz="3000" dirty="0" smtClean="0"/>
              <a:t> </a:t>
            </a:r>
            <a:r>
              <a:rPr lang="en-US" sz="3000" dirty="0" err="1" smtClean="0"/>
              <a:t>हो</a:t>
            </a:r>
            <a:r>
              <a:rPr lang="en-US" sz="3000" dirty="0" smtClean="0"/>
              <a:t> </a:t>
            </a:r>
            <a:r>
              <a:rPr lang="en-US" sz="3000" dirty="0" err="1" smtClean="0"/>
              <a:t>जाता</a:t>
            </a:r>
            <a:r>
              <a:rPr lang="en-US" sz="3000" dirty="0" smtClean="0"/>
              <a:t> </a:t>
            </a:r>
            <a:r>
              <a:rPr lang="en-US" sz="3000" dirty="0" err="1" smtClean="0"/>
              <a:t>है</a:t>
            </a:r>
            <a:r>
              <a:rPr lang="en-US" sz="3000" dirty="0" smtClean="0"/>
              <a:t> – </a:t>
            </a:r>
            <a:r>
              <a:rPr lang="en-US" sz="3000" dirty="0" err="1" smtClean="0"/>
              <a:t>पर</a:t>
            </a:r>
            <a:r>
              <a:rPr lang="en-US" sz="3000" dirty="0" smtClean="0"/>
              <a:t> </a:t>
            </a:r>
            <a:r>
              <a:rPr lang="en-US" sz="3000" dirty="0" err="1" smtClean="0"/>
              <a:t>इस</a:t>
            </a:r>
            <a:r>
              <a:rPr lang="en-US" sz="3000" dirty="0" smtClean="0"/>
              <a:t> </a:t>
            </a:r>
            <a:r>
              <a:rPr lang="en-US" sz="3000" dirty="0" err="1" smtClean="0"/>
              <a:t>दलील</a:t>
            </a:r>
            <a:r>
              <a:rPr lang="en-US" sz="3000" dirty="0" smtClean="0"/>
              <a:t> </a:t>
            </a:r>
            <a:r>
              <a:rPr lang="en-US" sz="3000" dirty="0" err="1" smtClean="0"/>
              <a:t>मे</a:t>
            </a:r>
            <a:r>
              <a:rPr lang="en-US" sz="3000" dirty="0" smtClean="0"/>
              <a:t> </a:t>
            </a:r>
            <a:r>
              <a:rPr lang="en-US" sz="3000" dirty="0" err="1" smtClean="0"/>
              <a:t>कितना</a:t>
            </a:r>
            <a:r>
              <a:rPr lang="en-US" sz="3000" dirty="0" smtClean="0"/>
              <a:t> </a:t>
            </a:r>
            <a:r>
              <a:rPr lang="en-US" sz="3000" dirty="0" err="1" smtClean="0"/>
              <a:t>सत्य</a:t>
            </a:r>
            <a:r>
              <a:rPr lang="en-US" sz="3000" dirty="0" smtClean="0"/>
              <a:t> </a:t>
            </a:r>
            <a:r>
              <a:rPr lang="en-US" sz="3000" dirty="0" err="1" smtClean="0"/>
              <a:t>है</a:t>
            </a:r>
            <a:r>
              <a:rPr lang="en-US" sz="3000" dirty="0" smtClean="0"/>
              <a:t>, </a:t>
            </a:r>
            <a:r>
              <a:rPr lang="en-US" sz="3000" dirty="0" err="1" smtClean="0"/>
              <a:t>इसको</a:t>
            </a:r>
            <a:r>
              <a:rPr lang="en-US" sz="3000" dirty="0" smtClean="0"/>
              <a:t> </a:t>
            </a:r>
            <a:r>
              <a:rPr lang="en-US" sz="3000" dirty="0" err="1" smtClean="0"/>
              <a:t>हम</a:t>
            </a:r>
            <a:r>
              <a:rPr lang="en-US" sz="3000" dirty="0" smtClean="0"/>
              <a:t> </a:t>
            </a:r>
            <a:r>
              <a:rPr lang="en-US" sz="3000" dirty="0" err="1" smtClean="0"/>
              <a:t>देखेंगे</a:t>
            </a:r>
            <a:endParaRPr lang="en-US" sz="3000" dirty="0" smtClean="0"/>
          </a:p>
        </p:txBody>
      </p:sp>
      <p:sp>
        <p:nvSpPr>
          <p:cNvPr id="7171" name="Title 3"/>
          <p:cNvSpPr>
            <a:spLocks noGrp="1"/>
          </p:cNvSpPr>
          <p:nvPr>
            <p:ph type="title"/>
          </p:nvPr>
        </p:nvSpPr>
        <p:spPr>
          <a:xfrm>
            <a:off x="533400" y="304800"/>
            <a:ext cx="8153400" cy="914400"/>
          </a:xfrm>
        </p:spPr>
        <p:txBody>
          <a:bodyPr/>
          <a:lstStyle/>
          <a:p>
            <a:pPr>
              <a:lnSpc>
                <a:spcPct val="100000"/>
              </a:lnSpc>
            </a:pPr>
            <a:r>
              <a:rPr lang="en-US" sz="3200" dirty="0" err="1" smtClean="0"/>
              <a:t>विकास</a:t>
            </a:r>
            <a:r>
              <a:rPr lang="en-US" sz="3200" dirty="0" smtClean="0"/>
              <a:t> </a:t>
            </a:r>
            <a:r>
              <a:rPr lang="en-US" sz="3200" dirty="0" err="1" smtClean="0"/>
              <a:t>के</a:t>
            </a:r>
            <a:r>
              <a:rPr lang="en-US" sz="3200" dirty="0" smtClean="0"/>
              <a:t> </a:t>
            </a:r>
            <a:r>
              <a:rPr lang="en-US" sz="3200" dirty="0" err="1" smtClean="0"/>
              <a:t>समर्थन</a:t>
            </a:r>
            <a:r>
              <a:rPr lang="en-US" sz="3200" dirty="0" smtClean="0"/>
              <a:t> </a:t>
            </a:r>
            <a:r>
              <a:rPr lang="en-US" sz="3200" dirty="0" err="1" smtClean="0"/>
              <a:t>में</a:t>
            </a:r>
            <a:r>
              <a:rPr lang="en-US" sz="3200" dirty="0" smtClean="0"/>
              <a:t> </a:t>
            </a:r>
            <a:r>
              <a:rPr lang="en-US" sz="3200" dirty="0" err="1" smtClean="0"/>
              <a:t>सबसे</a:t>
            </a:r>
            <a:r>
              <a:rPr lang="en-US" sz="3200" dirty="0" smtClean="0"/>
              <a:t> </a:t>
            </a:r>
            <a:r>
              <a:rPr lang="en-US" sz="3200" dirty="0" err="1" smtClean="0"/>
              <a:t>बडी</a:t>
            </a:r>
            <a:r>
              <a:rPr lang="en-US" sz="3200" dirty="0" smtClean="0"/>
              <a:t> </a:t>
            </a:r>
            <a:r>
              <a:rPr lang="en-US" sz="3200" dirty="0" err="1" smtClean="0"/>
              <a:t>दलील</a:t>
            </a:r>
            <a:r>
              <a:rPr lang="en-US" sz="3200" dirty="0" smtClean="0"/>
              <a:t> </a:t>
            </a:r>
            <a:r>
              <a:rPr lang="en-US" sz="3200" dirty="0" err="1" smtClean="0"/>
              <a:t>यही</a:t>
            </a:r>
            <a:r>
              <a:rPr lang="en-US" sz="3200" dirty="0" smtClean="0"/>
              <a:t> </a:t>
            </a:r>
            <a:r>
              <a:rPr lang="en-US" sz="3200" dirty="0" err="1" smtClean="0"/>
              <a:t>है</a:t>
            </a:r>
            <a:r>
              <a:rPr lang="en-US" sz="3200" dirty="0" smtClean="0"/>
              <a:t> </a:t>
            </a:r>
            <a:r>
              <a:rPr lang="en-US" sz="3200" dirty="0" err="1" smtClean="0"/>
              <a:t>कि</a:t>
            </a:r>
            <a:r>
              <a:rPr lang="en-US" sz="32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z="3600" dirty="0" err="1" smtClean="0"/>
              <a:t>थोड़ी</a:t>
            </a:r>
            <a:r>
              <a:rPr lang="en-US" sz="3600" dirty="0" smtClean="0"/>
              <a:t> </a:t>
            </a:r>
            <a:r>
              <a:rPr lang="en-US" sz="3600" dirty="0" err="1" smtClean="0"/>
              <a:t>गहराई</a:t>
            </a:r>
            <a:r>
              <a:rPr lang="en-US" sz="3600" dirty="0" smtClean="0"/>
              <a:t> </a:t>
            </a:r>
            <a:r>
              <a:rPr lang="en-US" sz="3600" dirty="0" err="1" smtClean="0"/>
              <a:t>से</a:t>
            </a:r>
            <a:r>
              <a:rPr lang="en-US" sz="3600" dirty="0" smtClean="0"/>
              <a:t> </a:t>
            </a:r>
            <a:r>
              <a:rPr lang="en-US" sz="3600" dirty="0" err="1" smtClean="0"/>
              <a:t>देखने</a:t>
            </a:r>
            <a:r>
              <a:rPr lang="en-US" sz="3600" dirty="0" smtClean="0"/>
              <a:t> </a:t>
            </a:r>
            <a:r>
              <a:rPr lang="en-US" sz="3600" dirty="0" err="1" smtClean="0"/>
              <a:t>से</a:t>
            </a:r>
            <a:r>
              <a:rPr lang="en-US" sz="3600" dirty="0" smtClean="0"/>
              <a:t> </a:t>
            </a:r>
            <a:r>
              <a:rPr lang="en-US" sz="3600" dirty="0" err="1" smtClean="0"/>
              <a:t>पता</a:t>
            </a:r>
            <a:r>
              <a:rPr lang="en-US" sz="3600" dirty="0" smtClean="0"/>
              <a:t> </a:t>
            </a:r>
            <a:r>
              <a:rPr lang="en-US" sz="3600" dirty="0" err="1" smtClean="0"/>
              <a:t>चलता</a:t>
            </a:r>
            <a:r>
              <a:rPr lang="en-US" sz="3600" dirty="0" smtClean="0"/>
              <a:t> </a:t>
            </a:r>
            <a:r>
              <a:rPr lang="en-US" sz="3600" dirty="0" err="1" smtClean="0"/>
              <a:t>है</a:t>
            </a:r>
            <a:r>
              <a:rPr lang="en-US" sz="3600" dirty="0" smtClean="0"/>
              <a:t> </a:t>
            </a:r>
            <a:r>
              <a:rPr lang="en-US" sz="3600" dirty="0" err="1" smtClean="0"/>
              <a:t>कि</a:t>
            </a:r>
            <a:r>
              <a:rPr lang="en-US" sz="3600" dirty="0" smtClean="0"/>
              <a:t>…</a:t>
            </a:r>
            <a:endParaRPr lang="en-US" dirty="0" smtClean="0"/>
          </a:p>
        </p:txBody>
      </p:sp>
      <p:sp>
        <p:nvSpPr>
          <p:cNvPr id="3" name="Content Placeholder 2"/>
          <p:cNvSpPr>
            <a:spLocks noGrp="1"/>
          </p:cNvSpPr>
          <p:nvPr>
            <p:ph idx="1"/>
          </p:nvPr>
        </p:nvSpPr>
        <p:spPr>
          <a:xfrm>
            <a:off x="533400" y="1219200"/>
            <a:ext cx="8305800" cy="5181600"/>
          </a:xfrm>
        </p:spPr>
        <p:txBody>
          <a:bodyPr/>
          <a:lstStyle/>
          <a:p>
            <a:pPr marL="590550" indent="-590550"/>
            <a:r>
              <a:rPr lang="en-US" sz="2800" dirty="0" err="1" smtClean="0"/>
              <a:t>यह</a:t>
            </a:r>
            <a:r>
              <a:rPr lang="en-US" sz="2800" dirty="0" smtClean="0"/>
              <a:t> </a:t>
            </a:r>
            <a:r>
              <a:rPr lang="en-US" sz="2800" dirty="0" err="1" smtClean="0"/>
              <a:t>समस्यायें</a:t>
            </a:r>
            <a:r>
              <a:rPr lang="en-US" sz="2800" dirty="0" smtClean="0"/>
              <a:t> </a:t>
            </a:r>
            <a:r>
              <a:rPr lang="en-US" sz="2800" dirty="0" err="1" smtClean="0"/>
              <a:t>केवल</a:t>
            </a:r>
            <a:r>
              <a:rPr lang="en-US" sz="2800" dirty="0" smtClean="0"/>
              <a:t> </a:t>
            </a:r>
            <a:r>
              <a:rPr lang="en-US" sz="2800" dirty="0" err="1" smtClean="0"/>
              <a:t>भारत</a:t>
            </a:r>
            <a:r>
              <a:rPr lang="en-US" sz="2800" dirty="0" smtClean="0"/>
              <a:t> </a:t>
            </a:r>
            <a:r>
              <a:rPr lang="en-US" sz="2800" dirty="0" err="1" smtClean="0"/>
              <a:t>या</a:t>
            </a:r>
            <a:r>
              <a:rPr lang="en-US" sz="2800" dirty="0" smtClean="0"/>
              <a:t> </a:t>
            </a:r>
            <a:r>
              <a:rPr lang="en-US" sz="2800" dirty="0" err="1" smtClean="0"/>
              <a:t>अन्य</a:t>
            </a:r>
            <a:r>
              <a:rPr lang="en-US" sz="2800" dirty="0" smtClean="0"/>
              <a:t> ‘</a:t>
            </a:r>
            <a:r>
              <a:rPr lang="en-US" sz="2800" dirty="0" err="1" smtClean="0"/>
              <a:t>विकासशील</a:t>
            </a:r>
            <a:r>
              <a:rPr lang="en-US" sz="2800" dirty="0" smtClean="0"/>
              <a:t>’ </a:t>
            </a:r>
            <a:r>
              <a:rPr lang="en-US" sz="2800" dirty="0" err="1" smtClean="0"/>
              <a:t>देशों</a:t>
            </a:r>
            <a:r>
              <a:rPr lang="en-US" sz="2800" dirty="0" smtClean="0"/>
              <a:t> </a:t>
            </a:r>
            <a:r>
              <a:rPr lang="en-US" sz="2800" dirty="0" err="1" smtClean="0"/>
              <a:t>तक</a:t>
            </a:r>
            <a:r>
              <a:rPr lang="en-US" sz="2800" dirty="0" smtClean="0"/>
              <a:t> </a:t>
            </a:r>
            <a:r>
              <a:rPr lang="en-US" sz="2800" dirty="0" err="1" smtClean="0"/>
              <a:t>सीमित</a:t>
            </a:r>
            <a:r>
              <a:rPr lang="en-US" sz="2800" dirty="0" smtClean="0"/>
              <a:t> </a:t>
            </a:r>
            <a:r>
              <a:rPr lang="en-US" sz="2800" dirty="0" err="1" smtClean="0"/>
              <a:t>नहीं</a:t>
            </a:r>
            <a:r>
              <a:rPr lang="en-US" sz="2800" dirty="0" smtClean="0"/>
              <a:t> </a:t>
            </a:r>
            <a:r>
              <a:rPr lang="en-US" sz="2800" dirty="0" err="1" smtClean="0"/>
              <a:t>हैं</a:t>
            </a:r>
            <a:r>
              <a:rPr lang="en-US" sz="2800" dirty="0" smtClean="0"/>
              <a:t> -</a:t>
            </a:r>
          </a:p>
          <a:p>
            <a:pPr marL="990600" lvl="1" indent="-590550"/>
            <a:r>
              <a:rPr lang="en-US" sz="2400" dirty="0" err="1" smtClean="0"/>
              <a:t>यह</a:t>
            </a:r>
            <a:r>
              <a:rPr lang="en-US" sz="2400" dirty="0" smtClean="0"/>
              <a:t> </a:t>
            </a:r>
            <a:r>
              <a:rPr lang="en-US" sz="2400" dirty="0" err="1" smtClean="0"/>
              <a:t>विश्व</a:t>
            </a:r>
            <a:r>
              <a:rPr lang="en-US" sz="2400" dirty="0" smtClean="0"/>
              <a:t> </a:t>
            </a:r>
            <a:r>
              <a:rPr lang="en-US" sz="2400" dirty="0" err="1" smtClean="0"/>
              <a:t>के</a:t>
            </a:r>
            <a:r>
              <a:rPr lang="en-US" sz="2400" dirty="0" smtClean="0"/>
              <a:t> </a:t>
            </a:r>
            <a:r>
              <a:rPr lang="en-US" sz="2400" dirty="0" err="1" smtClean="0"/>
              <a:t>लगभग</a:t>
            </a:r>
            <a:r>
              <a:rPr lang="en-US" sz="2400" dirty="0" smtClean="0"/>
              <a:t> </a:t>
            </a:r>
            <a:r>
              <a:rPr lang="en-US" sz="2400" dirty="0" err="1" smtClean="0"/>
              <a:t>सभी</a:t>
            </a:r>
            <a:r>
              <a:rPr lang="en-US" sz="2400" dirty="0" smtClean="0"/>
              <a:t> </a:t>
            </a:r>
            <a:r>
              <a:rPr lang="en-US" sz="2400" dirty="0" err="1" smtClean="0"/>
              <a:t>देशों</a:t>
            </a:r>
            <a:r>
              <a:rPr lang="en-US" sz="2400" dirty="0" smtClean="0"/>
              <a:t> </a:t>
            </a:r>
            <a:r>
              <a:rPr lang="en-US" sz="2400" dirty="0" err="1" smtClean="0"/>
              <a:t>में</a:t>
            </a:r>
            <a:r>
              <a:rPr lang="en-US" sz="2400" dirty="0" smtClean="0"/>
              <a:t> </a:t>
            </a:r>
            <a:r>
              <a:rPr lang="en-US" sz="2400" dirty="0" err="1" smtClean="0"/>
              <a:t>थोड़े</a:t>
            </a:r>
            <a:r>
              <a:rPr lang="en-US" sz="2400" dirty="0" smtClean="0"/>
              <a:t> </a:t>
            </a:r>
            <a:r>
              <a:rPr lang="en-US" sz="2400" dirty="0" err="1" smtClean="0"/>
              <a:t>भिन्न</a:t>
            </a:r>
            <a:r>
              <a:rPr lang="en-US" sz="2400" dirty="0" smtClean="0"/>
              <a:t> </a:t>
            </a:r>
            <a:r>
              <a:rPr lang="en-US" sz="2400" dirty="0" err="1" smtClean="0"/>
              <a:t>प्रकारों</a:t>
            </a:r>
            <a:r>
              <a:rPr lang="en-US" sz="2400" dirty="0" smtClean="0"/>
              <a:t> </a:t>
            </a:r>
            <a:r>
              <a:rPr lang="en-US" sz="2400" dirty="0" err="1" smtClean="0"/>
              <a:t>में</a:t>
            </a:r>
            <a:r>
              <a:rPr lang="en-US" sz="2400" dirty="0" smtClean="0"/>
              <a:t> </a:t>
            </a:r>
            <a:r>
              <a:rPr lang="en-US" sz="2400" dirty="0" err="1" smtClean="0"/>
              <a:t>पायी</a:t>
            </a:r>
            <a:r>
              <a:rPr lang="en-US" sz="2400" dirty="0" smtClean="0"/>
              <a:t> </a:t>
            </a:r>
            <a:r>
              <a:rPr lang="en-US" sz="2400" dirty="0" err="1" smtClean="0"/>
              <a:t>जाती</a:t>
            </a:r>
            <a:r>
              <a:rPr lang="en-US" sz="2400" dirty="0" smtClean="0"/>
              <a:t> </a:t>
            </a:r>
            <a:r>
              <a:rPr lang="en-US" sz="2400" dirty="0" err="1" smtClean="0"/>
              <a:t>हैं</a:t>
            </a:r>
            <a:endParaRPr lang="en-US" sz="2400" dirty="0" smtClean="0"/>
          </a:p>
          <a:p>
            <a:pPr marL="590550" indent="-590550"/>
            <a:r>
              <a:rPr lang="en-US" sz="2800" dirty="0" err="1" smtClean="0"/>
              <a:t>इन</a:t>
            </a:r>
            <a:r>
              <a:rPr lang="en-US" sz="2800" dirty="0" smtClean="0"/>
              <a:t> </a:t>
            </a:r>
            <a:r>
              <a:rPr lang="en-US" sz="2800" dirty="0" err="1" smtClean="0"/>
              <a:t>समस्याओं</a:t>
            </a:r>
            <a:r>
              <a:rPr lang="en-US" sz="2800" dirty="0" smtClean="0"/>
              <a:t> </a:t>
            </a:r>
            <a:r>
              <a:rPr lang="en-US" sz="2800" dirty="0" err="1" smtClean="0"/>
              <a:t>की</a:t>
            </a:r>
            <a:r>
              <a:rPr lang="en-US" sz="2800" dirty="0" smtClean="0"/>
              <a:t> </a:t>
            </a:r>
            <a:r>
              <a:rPr lang="en-US" sz="2800" dirty="0" err="1" smtClean="0"/>
              <a:t>जड़ें</a:t>
            </a:r>
            <a:r>
              <a:rPr lang="en-US" sz="2800" dirty="0" smtClean="0"/>
              <a:t> ‘</a:t>
            </a:r>
            <a:r>
              <a:rPr lang="en-US" sz="2800" dirty="0" err="1" smtClean="0"/>
              <a:t>विकास</a:t>
            </a:r>
            <a:r>
              <a:rPr lang="en-US" sz="2800" dirty="0" smtClean="0"/>
              <a:t>’ </a:t>
            </a:r>
            <a:r>
              <a:rPr lang="en-US" sz="2800" dirty="0" err="1" smtClean="0"/>
              <a:t>की</a:t>
            </a:r>
            <a:r>
              <a:rPr lang="en-US" sz="2800" dirty="0" smtClean="0"/>
              <a:t> </a:t>
            </a:r>
            <a:r>
              <a:rPr lang="en-US" sz="2800" dirty="0" err="1" smtClean="0"/>
              <a:t>प्रचलित</a:t>
            </a:r>
            <a:r>
              <a:rPr lang="en-US" sz="2800" dirty="0" smtClean="0"/>
              <a:t> </a:t>
            </a:r>
            <a:r>
              <a:rPr lang="en-US" sz="2800" dirty="0" err="1" smtClean="0"/>
              <a:t>अवधारणा</a:t>
            </a:r>
            <a:r>
              <a:rPr lang="en-US" sz="2800" dirty="0" smtClean="0"/>
              <a:t> </a:t>
            </a:r>
            <a:r>
              <a:rPr lang="en-US" sz="2800" dirty="0" err="1" smtClean="0"/>
              <a:t>में</a:t>
            </a:r>
            <a:r>
              <a:rPr lang="en-US" sz="2800" dirty="0" smtClean="0"/>
              <a:t> </a:t>
            </a:r>
            <a:r>
              <a:rPr lang="en-US" sz="2800" dirty="0" err="1" smtClean="0"/>
              <a:t>निहित</a:t>
            </a:r>
            <a:r>
              <a:rPr lang="en-US" sz="2800" dirty="0" smtClean="0"/>
              <a:t> </a:t>
            </a:r>
            <a:r>
              <a:rPr lang="en-US" sz="2800" dirty="0" err="1" smtClean="0"/>
              <a:t>हैं</a:t>
            </a:r>
            <a:endParaRPr lang="en-US" sz="2800" dirty="0" smtClean="0"/>
          </a:p>
          <a:p>
            <a:pPr marL="590550" indent="-590550"/>
            <a:r>
              <a:rPr lang="en-US" sz="3200" b="1" dirty="0" err="1" smtClean="0">
                <a:solidFill>
                  <a:srgbClr val="FF9900"/>
                </a:solidFill>
              </a:rPr>
              <a:t>पर</a:t>
            </a:r>
            <a:r>
              <a:rPr lang="en-US" sz="3200" b="1" dirty="0" smtClean="0">
                <a:solidFill>
                  <a:srgbClr val="FF9900"/>
                </a:solidFill>
              </a:rPr>
              <a:t> ‘</a:t>
            </a:r>
            <a:r>
              <a:rPr lang="en-US" sz="3200" b="1" dirty="0" err="1" smtClean="0">
                <a:solidFill>
                  <a:srgbClr val="FF9900"/>
                </a:solidFill>
              </a:rPr>
              <a:t>विकास</a:t>
            </a:r>
            <a:r>
              <a:rPr lang="en-US" sz="3200" b="1" dirty="0" smtClean="0">
                <a:solidFill>
                  <a:srgbClr val="FF9900"/>
                </a:solidFill>
              </a:rPr>
              <a:t>’ </a:t>
            </a:r>
            <a:r>
              <a:rPr lang="en-US" sz="3200" b="1" dirty="0" err="1" smtClean="0">
                <a:solidFill>
                  <a:srgbClr val="FF9900"/>
                </a:solidFill>
              </a:rPr>
              <a:t>तो</a:t>
            </a:r>
            <a:r>
              <a:rPr lang="en-US" sz="3200" b="1" dirty="0" smtClean="0">
                <a:solidFill>
                  <a:srgbClr val="FF9900"/>
                </a:solidFill>
              </a:rPr>
              <a:t> </a:t>
            </a:r>
            <a:r>
              <a:rPr lang="en-US" sz="3200" b="1" dirty="0" err="1" smtClean="0">
                <a:solidFill>
                  <a:srgbClr val="FF9900"/>
                </a:solidFill>
              </a:rPr>
              <a:t>हमारी</a:t>
            </a:r>
            <a:r>
              <a:rPr lang="en-US" sz="3200" b="1" dirty="0" smtClean="0">
                <a:solidFill>
                  <a:srgbClr val="FF9900"/>
                </a:solidFill>
              </a:rPr>
              <a:t> </a:t>
            </a:r>
            <a:r>
              <a:rPr lang="en-US" sz="3200" b="1" dirty="0" err="1" smtClean="0">
                <a:solidFill>
                  <a:srgbClr val="FF9900"/>
                </a:solidFill>
              </a:rPr>
              <a:t>बेहतरी</a:t>
            </a:r>
            <a:r>
              <a:rPr lang="en-US" sz="3200" b="1" dirty="0" smtClean="0">
                <a:solidFill>
                  <a:srgbClr val="FF9900"/>
                </a:solidFill>
              </a:rPr>
              <a:t> </a:t>
            </a:r>
            <a:r>
              <a:rPr lang="en-US" sz="3200" b="1" dirty="0" err="1" smtClean="0">
                <a:solidFill>
                  <a:srgbClr val="FF9900"/>
                </a:solidFill>
              </a:rPr>
              <a:t>के</a:t>
            </a:r>
            <a:r>
              <a:rPr lang="en-US" sz="3200" b="1" dirty="0" smtClean="0">
                <a:solidFill>
                  <a:srgbClr val="FF9900"/>
                </a:solidFill>
              </a:rPr>
              <a:t> </a:t>
            </a:r>
            <a:r>
              <a:rPr lang="en-US" sz="3200" b="1" dirty="0" err="1" smtClean="0">
                <a:solidFill>
                  <a:srgbClr val="FF9900"/>
                </a:solidFill>
              </a:rPr>
              <a:t>लिये</a:t>
            </a:r>
            <a:r>
              <a:rPr lang="en-US" sz="3200" b="1" dirty="0" smtClean="0">
                <a:solidFill>
                  <a:srgbClr val="FF9900"/>
                </a:solidFill>
              </a:rPr>
              <a:t> </a:t>
            </a:r>
            <a:r>
              <a:rPr lang="en-US" sz="3200" b="1" dirty="0" err="1" smtClean="0">
                <a:solidFill>
                  <a:srgbClr val="FF9900"/>
                </a:solidFill>
              </a:rPr>
              <a:t>होना</a:t>
            </a:r>
            <a:r>
              <a:rPr lang="en-US" sz="3200" b="1" dirty="0" smtClean="0">
                <a:solidFill>
                  <a:srgbClr val="FF9900"/>
                </a:solidFill>
              </a:rPr>
              <a:t> </a:t>
            </a:r>
            <a:r>
              <a:rPr lang="en-US" sz="3200" b="1" dirty="0" err="1" smtClean="0">
                <a:solidFill>
                  <a:srgbClr val="FF9900"/>
                </a:solidFill>
              </a:rPr>
              <a:t>चाहिये</a:t>
            </a:r>
            <a:r>
              <a:rPr lang="en-US" sz="3200" b="1" dirty="0" smtClean="0">
                <a:solidFill>
                  <a:srgbClr val="FF9900"/>
                </a:solidFill>
              </a:rPr>
              <a:t> – </a:t>
            </a:r>
            <a:r>
              <a:rPr lang="en-US" sz="3200" b="1" dirty="0" err="1" smtClean="0">
                <a:solidFill>
                  <a:srgbClr val="FF9900"/>
                </a:solidFill>
              </a:rPr>
              <a:t>तो</a:t>
            </a:r>
            <a:r>
              <a:rPr lang="en-US" sz="3200" b="1" dirty="0" smtClean="0">
                <a:solidFill>
                  <a:srgbClr val="FF9900"/>
                </a:solidFill>
              </a:rPr>
              <a:t> </a:t>
            </a:r>
            <a:r>
              <a:rPr lang="en-US" sz="3200" b="1" dirty="0" err="1" smtClean="0">
                <a:solidFill>
                  <a:srgbClr val="FF9900"/>
                </a:solidFill>
              </a:rPr>
              <a:t>यह</a:t>
            </a:r>
            <a:r>
              <a:rPr lang="en-US" sz="3200" b="1" dirty="0" smtClean="0">
                <a:solidFill>
                  <a:srgbClr val="FF9900"/>
                </a:solidFill>
              </a:rPr>
              <a:t> </a:t>
            </a:r>
            <a:r>
              <a:rPr lang="en-US" sz="3200" b="1" dirty="0" err="1" smtClean="0">
                <a:solidFill>
                  <a:srgbClr val="FF9900"/>
                </a:solidFill>
              </a:rPr>
              <a:t>हमारे</a:t>
            </a:r>
            <a:r>
              <a:rPr lang="en-US" sz="3200" b="1" dirty="0" smtClean="0">
                <a:solidFill>
                  <a:srgbClr val="FF9900"/>
                </a:solidFill>
              </a:rPr>
              <a:t> </a:t>
            </a:r>
            <a:r>
              <a:rPr lang="en-US" sz="3200" b="1" dirty="0" err="1" smtClean="0">
                <a:solidFill>
                  <a:srgbClr val="FF9900"/>
                </a:solidFill>
              </a:rPr>
              <a:t>लिए</a:t>
            </a:r>
            <a:r>
              <a:rPr lang="en-US" sz="3200" b="1" dirty="0" smtClean="0">
                <a:solidFill>
                  <a:srgbClr val="FF9900"/>
                </a:solidFill>
              </a:rPr>
              <a:t> </a:t>
            </a:r>
            <a:r>
              <a:rPr lang="en-US" sz="3200" b="1" dirty="0" err="1" smtClean="0">
                <a:solidFill>
                  <a:srgbClr val="FF9900"/>
                </a:solidFill>
              </a:rPr>
              <a:t>इस</a:t>
            </a:r>
            <a:r>
              <a:rPr lang="en-US" sz="3200" b="1" dirty="0" smtClean="0">
                <a:solidFill>
                  <a:srgbClr val="FF9900"/>
                </a:solidFill>
              </a:rPr>
              <a:t> </a:t>
            </a:r>
            <a:r>
              <a:rPr lang="en-US" sz="3200" b="1" dirty="0" err="1" smtClean="0">
                <a:solidFill>
                  <a:srgbClr val="FF9900"/>
                </a:solidFill>
              </a:rPr>
              <a:t>प्रकार</a:t>
            </a:r>
            <a:r>
              <a:rPr lang="en-US" sz="3200" b="1" dirty="0" smtClean="0">
                <a:solidFill>
                  <a:srgbClr val="FF9900"/>
                </a:solidFill>
              </a:rPr>
              <a:t> </a:t>
            </a:r>
            <a:r>
              <a:rPr lang="en-US" sz="3200" b="1" dirty="0" err="1" smtClean="0">
                <a:solidFill>
                  <a:srgbClr val="FF9900"/>
                </a:solidFill>
              </a:rPr>
              <a:t>की</a:t>
            </a:r>
            <a:r>
              <a:rPr lang="en-US" sz="3200" b="1" dirty="0" smtClean="0">
                <a:solidFill>
                  <a:srgbClr val="FF9900"/>
                </a:solidFill>
              </a:rPr>
              <a:t> </a:t>
            </a:r>
            <a:r>
              <a:rPr lang="en-US" sz="3200" b="1" dirty="0" err="1" smtClean="0">
                <a:solidFill>
                  <a:srgbClr val="FF9900"/>
                </a:solidFill>
              </a:rPr>
              <a:t>समस्यायें</a:t>
            </a:r>
            <a:r>
              <a:rPr lang="en-US" sz="3200" b="1" dirty="0" smtClean="0">
                <a:solidFill>
                  <a:srgbClr val="FF9900"/>
                </a:solidFill>
              </a:rPr>
              <a:t> </a:t>
            </a:r>
            <a:r>
              <a:rPr lang="en-US" sz="3200" b="1" dirty="0" err="1" smtClean="0">
                <a:solidFill>
                  <a:srgbClr val="FF9900"/>
                </a:solidFill>
              </a:rPr>
              <a:t>क्यों</a:t>
            </a:r>
            <a:r>
              <a:rPr lang="en-US" sz="3200" b="1" dirty="0" smtClean="0">
                <a:solidFill>
                  <a:srgbClr val="FF9900"/>
                </a:solidFill>
              </a:rPr>
              <a:t> </a:t>
            </a:r>
            <a:r>
              <a:rPr lang="en-US" sz="3200" b="1" dirty="0" err="1" smtClean="0">
                <a:solidFill>
                  <a:srgbClr val="FF9900"/>
                </a:solidFill>
              </a:rPr>
              <a:t>उपज</a:t>
            </a:r>
            <a:r>
              <a:rPr lang="en-US" sz="3200" b="1" dirty="0" smtClean="0">
                <a:solidFill>
                  <a:srgbClr val="FF9900"/>
                </a:solidFill>
              </a:rPr>
              <a:t> </a:t>
            </a:r>
            <a:r>
              <a:rPr lang="en-US" sz="3200" b="1" dirty="0" err="1" smtClean="0">
                <a:solidFill>
                  <a:srgbClr val="FF9900"/>
                </a:solidFill>
              </a:rPr>
              <a:t>रहा</a:t>
            </a:r>
            <a:r>
              <a:rPr lang="en-US" sz="3200" b="1" dirty="0" smtClean="0">
                <a:solidFill>
                  <a:srgbClr val="FF9900"/>
                </a:solidFill>
              </a:rPr>
              <a:t> </a:t>
            </a:r>
            <a:r>
              <a:rPr lang="en-US" sz="3200" b="1" dirty="0" err="1" smtClean="0">
                <a:solidFill>
                  <a:srgbClr val="FF9900"/>
                </a:solidFill>
              </a:rPr>
              <a:t>है</a:t>
            </a:r>
            <a:r>
              <a:rPr lang="en-US" sz="3200" b="1" dirty="0" smtClean="0">
                <a:solidFill>
                  <a:srgbClr val="FF9900"/>
                </a:solidFill>
              </a:rPr>
              <a:t>?</a:t>
            </a:r>
          </a:p>
          <a:p>
            <a:pPr marL="590550" indent="-590550"/>
            <a:r>
              <a:rPr lang="en-US" sz="3200" b="1" dirty="0" err="1" smtClean="0">
                <a:solidFill>
                  <a:srgbClr val="FF9900"/>
                </a:solidFill>
              </a:rPr>
              <a:t>विकास</a:t>
            </a:r>
            <a:r>
              <a:rPr lang="en-US" sz="3200" b="1" dirty="0" smtClean="0">
                <a:solidFill>
                  <a:srgbClr val="FF9900"/>
                </a:solidFill>
              </a:rPr>
              <a:t> </a:t>
            </a:r>
            <a:r>
              <a:rPr lang="en-US" sz="3200" b="1" dirty="0" err="1" smtClean="0">
                <a:solidFill>
                  <a:srgbClr val="FF9900"/>
                </a:solidFill>
              </a:rPr>
              <a:t>की</a:t>
            </a:r>
            <a:r>
              <a:rPr lang="en-US" sz="3200" b="1" dirty="0" smtClean="0">
                <a:solidFill>
                  <a:srgbClr val="FF9900"/>
                </a:solidFill>
              </a:rPr>
              <a:t> </a:t>
            </a:r>
            <a:r>
              <a:rPr lang="en-US" sz="3200" b="1" dirty="0" err="1" smtClean="0">
                <a:solidFill>
                  <a:srgbClr val="FF9900"/>
                </a:solidFill>
              </a:rPr>
              <a:t>यह</a:t>
            </a:r>
            <a:r>
              <a:rPr lang="en-US" sz="3200" b="1" dirty="0" smtClean="0">
                <a:solidFill>
                  <a:srgbClr val="FF9900"/>
                </a:solidFill>
              </a:rPr>
              <a:t> </a:t>
            </a:r>
            <a:r>
              <a:rPr lang="en-US" sz="3200" b="1" dirty="0" err="1" smtClean="0">
                <a:solidFill>
                  <a:srgbClr val="FF9900"/>
                </a:solidFill>
              </a:rPr>
              <a:t>अवधारणा</a:t>
            </a:r>
            <a:r>
              <a:rPr lang="en-US" sz="3200" b="1" dirty="0" smtClean="0">
                <a:solidFill>
                  <a:srgbClr val="FF9900"/>
                </a:solidFill>
              </a:rPr>
              <a:t> </a:t>
            </a:r>
            <a:r>
              <a:rPr lang="en-US" sz="3200" b="1" dirty="0" err="1" smtClean="0">
                <a:solidFill>
                  <a:srgbClr val="FF9900"/>
                </a:solidFill>
              </a:rPr>
              <a:t>कहाँ</a:t>
            </a:r>
            <a:r>
              <a:rPr lang="en-US" sz="3200" b="1" dirty="0" smtClean="0">
                <a:solidFill>
                  <a:srgbClr val="FF9900"/>
                </a:solidFill>
              </a:rPr>
              <a:t> </a:t>
            </a:r>
            <a:r>
              <a:rPr lang="en-US" sz="3200" b="1" dirty="0" err="1" smtClean="0">
                <a:solidFill>
                  <a:srgbClr val="FF9900"/>
                </a:solidFill>
              </a:rPr>
              <a:t>से</a:t>
            </a:r>
            <a:r>
              <a:rPr lang="en-US" sz="3200" b="1" dirty="0" smtClean="0">
                <a:solidFill>
                  <a:srgbClr val="FF9900"/>
                </a:solidFill>
              </a:rPr>
              <a:t> आ </a:t>
            </a:r>
            <a:r>
              <a:rPr lang="en-US" sz="3200" b="1" dirty="0" err="1" smtClean="0">
                <a:solidFill>
                  <a:srgbClr val="FF9900"/>
                </a:solidFill>
              </a:rPr>
              <a:t>रही</a:t>
            </a:r>
            <a:r>
              <a:rPr lang="en-US" sz="3200" b="1" dirty="0" smtClean="0">
                <a:solidFill>
                  <a:srgbClr val="FF9900"/>
                </a:solidFill>
              </a:rPr>
              <a:t> </a:t>
            </a:r>
            <a:r>
              <a:rPr lang="en-US" sz="3200" b="1" dirty="0" err="1" smtClean="0">
                <a:solidFill>
                  <a:srgbClr val="FF9900"/>
                </a:solidFill>
              </a:rPr>
              <a:t>है</a:t>
            </a:r>
            <a:r>
              <a:rPr lang="en-US" sz="3200" b="1" dirty="0" smtClean="0">
                <a:solidFill>
                  <a:srgbClr val="FF9900"/>
                </a:solidFill>
              </a:rPr>
              <a:t>? </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3"/>
          <p:cNvSpPr>
            <a:spLocks noGrp="1"/>
          </p:cNvSpPr>
          <p:nvPr>
            <p:ph type="title"/>
          </p:nvPr>
        </p:nvSpPr>
        <p:spPr/>
        <p:txBody>
          <a:bodyPr/>
          <a:lstStyle/>
          <a:p>
            <a:r>
              <a:rPr lang="en-US" sz="3600" dirty="0" err="1" smtClean="0"/>
              <a:t>हमारी</a:t>
            </a:r>
            <a:r>
              <a:rPr lang="en-US" sz="3600" dirty="0" smtClean="0"/>
              <a:t> </a:t>
            </a:r>
            <a:r>
              <a:rPr lang="en-US" sz="3600" dirty="0" err="1" smtClean="0"/>
              <a:t>प्रस्तावना</a:t>
            </a:r>
            <a:r>
              <a:rPr lang="en-US" sz="3600" dirty="0" smtClean="0"/>
              <a:t>: </a:t>
            </a:r>
            <a:r>
              <a:rPr lang="en-US" sz="3600" dirty="0" err="1" smtClean="0"/>
              <a:t>मूल</a:t>
            </a:r>
            <a:r>
              <a:rPr lang="en-US" sz="3600" dirty="0" smtClean="0"/>
              <a:t> </a:t>
            </a:r>
            <a:r>
              <a:rPr lang="en-US" sz="3600" dirty="0" err="1" smtClean="0"/>
              <a:t>कारणों</a:t>
            </a:r>
            <a:r>
              <a:rPr lang="en-US" sz="3600" dirty="0" smtClean="0"/>
              <a:t> </a:t>
            </a:r>
            <a:r>
              <a:rPr lang="en-US" sz="3600" dirty="0" err="1" smtClean="0"/>
              <a:t>का</a:t>
            </a:r>
            <a:r>
              <a:rPr lang="en-US" sz="3600" dirty="0" smtClean="0"/>
              <a:t> </a:t>
            </a:r>
            <a:r>
              <a:rPr lang="en-US" sz="3600" dirty="0" err="1" smtClean="0"/>
              <a:t>एक</a:t>
            </a:r>
            <a:r>
              <a:rPr lang="en-US" sz="3600" dirty="0" smtClean="0"/>
              <a:t> </a:t>
            </a:r>
            <a:r>
              <a:rPr lang="en-US" sz="3600" dirty="0" err="1" smtClean="0"/>
              <a:t>त्रिभुज</a:t>
            </a:r>
            <a:endParaRPr lang="en-US" sz="3600" dirty="0" smtClean="0"/>
          </a:p>
        </p:txBody>
      </p:sp>
      <p:graphicFrame>
        <p:nvGraphicFramePr>
          <p:cNvPr id="5" name="Diagram 4"/>
          <p:cNvGraphicFramePr/>
          <p:nvPr/>
        </p:nvGraphicFramePr>
        <p:xfrm>
          <a:off x="304800" y="1143000"/>
          <a:ext cx="83058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a:spLocks noChangeArrowheads="1"/>
          </p:cNvSpPr>
          <p:nvPr/>
        </p:nvSpPr>
        <p:spPr bwMode="auto">
          <a:xfrm>
            <a:off x="228600" y="5181600"/>
            <a:ext cx="8686800" cy="1576137"/>
          </a:xfrm>
          <a:prstGeom prst="rect">
            <a:avLst/>
          </a:prstGeom>
          <a:noFill/>
          <a:ln w="9525">
            <a:noFill/>
            <a:miter lim="800000"/>
            <a:headEnd/>
            <a:tailEnd/>
          </a:ln>
        </p:spPr>
        <p:txBody>
          <a:bodyPr>
            <a:spAutoFit/>
          </a:bodyPr>
          <a:lstStyle/>
          <a:p>
            <a:pPr>
              <a:buFont typeface="Arial" charset="0"/>
              <a:buChar char="•"/>
            </a:pPr>
            <a:r>
              <a:rPr lang="en-US" sz="2800" i="0" dirty="0" err="1" smtClean="0">
                <a:solidFill>
                  <a:srgbClr val="FF9900"/>
                </a:solidFill>
              </a:rPr>
              <a:t>यह</a:t>
            </a:r>
            <a:r>
              <a:rPr lang="en-US" sz="2800" i="0" dirty="0" smtClean="0">
                <a:solidFill>
                  <a:srgbClr val="FF9900"/>
                </a:solidFill>
              </a:rPr>
              <a:t> </a:t>
            </a:r>
            <a:r>
              <a:rPr lang="en-US" sz="2800" i="0" dirty="0" err="1" smtClean="0">
                <a:solidFill>
                  <a:srgbClr val="FF9900"/>
                </a:solidFill>
              </a:rPr>
              <a:t>तीनों</a:t>
            </a:r>
            <a:r>
              <a:rPr lang="en-US" sz="2800" i="0" dirty="0" smtClean="0">
                <a:solidFill>
                  <a:srgbClr val="FF9900"/>
                </a:solidFill>
              </a:rPr>
              <a:t> </a:t>
            </a:r>
            <a:r>
              <a:rPr lang="en-US" sz="2800" i="0" dirty="0" err="1" smtClean="0">
                <a:solidFill>
                  <a:srgbClr val="FF9900"/>
                </a:solidFill>
              </a:rPr>
              <a:t>एक</a:t>
            </a:r>
            <a:r>
              <a:rPr lang="en-US" sz="2800" i="0" dirty="0" smtClean="0">
                <a:solidFill>
                  <a:srgbClr val="FF9900"/>
                </a:solidFill>
              </a:rPr>
              <a:t> </a:t>
            </a:r>
            <a:r>
              <a:rPr lang="en-US" sz="2800" i="0" dirty="0" err="1" smtClean="0">
                <a:solidFill>
                  <a:srgbClr val="FF9900"/>
                </a:solidFill>
              </a:rPr>
              <a:t>दूसरे</a:t>
            </a:r>
            <a:r>
              <a:rPr lang="en-US" sz="2800" i="0" dirty="0" smtClean="0">
                <a:solidFill>
                  <a:srgbClr val="FF9900"/>
                </a:solidFill>
              </a:rPr>
              <a:t> </a:t>
            </a:r>
            <a:r>
              <a:rPr lang="en-US" sz="2800" i="0" dirty="0" err="1" smtClean="0">
                <a:solidFill>
                  <a:srgbClr val="FF9900"/>
                </a:solidFill>
              </a:rPr>
              <a:t>से</a:t>
            </a:r>
            <a:r>
              <a:rPr lang="en-US" sz="2800" i="0" dirty="0" smtClean="0">
                <a:solidFill>
                  <a:srgbClr val="FF9900"/>
                </a:solidFill>
              </a:rPr>
              <a:t> </a:t>
            </a:r>
            <a:r>
              <a:rPr lang="en-US" sz="2800" i="0" dirty="0" err="1" smtClean="0">
                <a:solidFill>
                  <a:srgbClr val="FF9900"/>
                </a:solidFill>
              </a:rPr>
              <a:t>जुड़े</a:t>
            </a:r>
            <a:r>
              <a:rPr lang="en-US" sz="2800" i="0" dirty="0" smtClean="0">
                <a:solidFill>
                  <a:srgbClr val="FF9900"/>
                </a:solidFill>
              </a:rPr>
              <a:t> </a:t>
            </a:r>
            <a:r>
              <a:rPr lang="en-US" sz="2800" i="0" dirty="0" err="1" smtClean="0">
                <a:solidFill>
                  <a:srgbClr val="FF9900"/>
                </a:solidFill>
              </a:rPr>
              <a:t>है</a:t>
            </a:r>
            <a:r>
              <a:rPr lang="en-US" sz="2800" i="0" dirty="0" smtClean="0">
                <a:solidFill>
                  <a:srgbClr val="FF9900"/>
                </a:solidFill>
              </a:rPr>
              <a:t>, </a:t>
            </a:r>
            <a:r>
              <a:rPr lang="en-US" sz="2800" i="0" dirty="0" err="1" smtClean="0">
                <a:solidFill>
                  <a:srgbClr val="FF9900"/>
                </a:solidFill>
              </a:rPr>
              <a:t>एक</a:t>
            </a:r>
            <a:r>
              <a:rPr lang="en-US" sz="2800" i="0" dirty="0" smtClean="0">
                <a:solidFill>
                  <a:srgbClr val="FF9900"/>
                </a:solidFill>
              </a:rPr>
              <a:t> </a:t>
            </a:r>
            <a:r>
              <a:rPr lang="en-US" sz="2800" i="0" dirty="0" err="1" smtClean="0">
                <a:solidFill>
                  <a:srgbClr val="FF9900"/>
                </a:solidFill>
              </a:rPr>
              <a:t>दूसरे</a:t>
            </a:r>
            <a:r>
              <a:rPr lang="en-US" sz="2800" i="0" dirty="0" smtClean="0">
                <a:solidFill>
                  <a:srgbClr val="FF9900"/>
                </a:solidFill>
              </a:rPr>
              <a:t> </a:t>
            </a:r>
            <a:r>
              <a:rPr lang="en-US" sz="2800" i="0" dirty="0" err="1" smtClean="0">
                <a:solidFill>
                  <a:srgbClr val="FF9900"/>
                </a:solidFill>
              </a:rPr>
              <a:t>पर</a:t>
            </a:r>
            <a:r>
              <a:rPr lang="en-US" sz="2800" i="0" dirty="0" smtClean="0">
                <a:solidFill>
                  <a:srgbClr val="FF9900"/>
                </a:solidFill>
              </a:rPr>
              <a:t> </a:t>
            </a:r>
            <a:r>
              <a:rPr lang="en-US" sz="2800" i="0" dirty="0" err="1" smtClean="0">
                <a:solidFill>
                  <a:srgbClr val="FF9900"/>
                </a:solidFill>
              </a:rPr>
              <a:t>असर</a:t>
            </a:r>
            <a:r>
              <a:rPr lang="en-US" sz="2800" i="0" dirty="0" smtClean="0">
                <a:solidFill>
                  <a:srgbClr val="FF9900"/>
                </a:solidFill>
              </a:rPr>
              <a:t> </a:t>
            </a:r>
            <a:r>
              <a:rPr lang="en-US" sz="2800" i="0" dirty="0" err="1" smtClean="0">
                <a:solidFill>
                  <a:srgbClr val="FF9900"/>
                </a:solidFill>
              </a:rPr>
              <a:t>ड़ालते</a:t>
            </a:r>
            <a:r>
              <a:rPr lang="en-US" sz="2800" i="0" dirty="0" smtClean="0">
                <a:solidFill>
                  <a:srgbClr val="FF9900"/>
                </a:solidFill>
              </a:rPr>
              <a:t> </a:t>
            </a:r>
            <a:r>
              <a:rPr lang="en-US" sz="2800" i="0" dirty="0" err="1" smtClean="0">
                <a:solidFill>
                  <a:srgbClr val="FF9900"/>
                </a:solidFill>
              </a:rPr>
              <a:t>हैं</a:t>
            </a:r>
            <a:r>
              <a:rPr lang="en-US" sz="2800" i="0" dirty="0" smtClean="0">
                <a:solidFill>
                  <a:srgbClr val="FF9900"/>
                </a:solidFill>
              </a:rPr>
              <a:t> – </a:t>
            </a:r>
            <a:r>
              <a:rPr lang="en-US" sz="2800" i="0" dirty="0" err="1" smtClean="0">
                <a:solidFill>
                  <a:srgbClr val="FF9900"/>
                </a:solidFill>
              </a:rPr>
              <a:t>और</a:t>
            </a:r>
            <a:r>
              <a:rPr lang="en-US" sz="2800" i="0" dirty="0" smtClean="0">
                <a:solidFill>
                  <a:srgbClr val="FF9900"/>
                </a:solidFill>
              </a:rPr>
              <a:t> </a:t>
            </a:r>
            <a:r>
              <a:rPr lang="en-US" sz="2800" i="0" dirty="0" err="1" smtClean="0">
                <a:solidFill>
                  <a:srgbClr val="FF9900"/>
                </a:solidFill>
              </a:rPr>
              <a:t>एक-दूसरे</a:t>
            </a:r>
            <a:r>
              <a:rPr lang="en-US" sz="2800" i="0" dirty="0" smtClean="0">
                <a:solidFill>
                  <a:srgbClr val="FF9900"/>
                </a:solidFill>
              </a:rPr>
              <a:t> </a:t>
            </a:r>
            <a:r>
              <a:rPr lang="en-US" sz="2800" i="0" dirty="0" err="1" smtClean="0">
                <a:solidFill>
                  <a:srgbClr val="FF9900"/>
                </a:solidFill>
              </a:rPr>
              <a:t>के</a:t>
            </a:r>
            <a:r>
              <a:rPr lang="en-US" sz="2800" i="0" dirty="0" smtClean="0">
                <a:solidFill>
                  <a:srgbClr val="FF9900"/>
                </a:solidFill>
              </a:rPr>
              <a:t> </a:t>
            </a:r>
            <a:r>
              <a:rPr lang="en-US" sz="2800" i="0" dirty="0" err="1" smtClean="0">
                <a:solidFill>
                  <a:srgbClr val="FF9900"/>
                </a:solidFill>
              </a:rPr>
              <a:t>फ़ल-परिणामों</a:t>
            </a:r>
            <a:r>
              <a:rPr lang="en-US" sz="2800" i="0" dirty="0" smtClean="0">
                <a:solidFill>
                  <a:srgbClr val="FF9900"/>
                </a:solidFill>
              </a:rPr>
              <a:t> </a:t>
            </a:r>
            <a:r>
              <a:rPr lang="en-US" sz="2800" i="0" dirty="0" err="1" smtClean="0">
                <a:solidFill>
                  <a:srgbClr val="FF9900"/>
                </a:solidFill>
              </a:rPr>
              <a:t>को</a:t>
            </a:r>
            <a:r>
              <a:rPr lang="en-US" sz="2800" i="0" dirty="0" smtClean="0">
                <a:solidFill>
                  <a:srgbClr val="FF9900"/>
                </a:solidFill>
              </a:rPr>
              <a:t> </a:t>
            </a:r>
            <a:r>
              <a:rPr lang="en-US" sz="2800" i="0" dirty="0" err="1" smtClean="0">
                <a:solidFill>
                  <a:srgbClr val="FF9900"/>
                </a:solidFill>
              </a:rPr>
              <a:t>और</a:t>
            </a:r>
            <a:r>
              <a:rPr lang="en-US" sz="2800" i="0" dirty="0" smtClean="0">
                <a:solidFill>
                  <a:srgbClr val="FF9900"/>
                </a:solidFill>
              </a:rPr>
              <a:t> </a:t>
            </a:r>
            <a:r>
              <a:rPr lang="en-US" sz="2800" i="0" dirty="0" err="1" smtClean="0">
                <a:solidFill>
                  <a:srgbClr val="FF9900"/>
                </a:solidFill>
              </a:rPr>
              <a:t>प्रगाढ़</a:t>
            </a:r>
            <a:r>
              <a:rPr lang="en-US" sz="2800" i="0" dirty="0" smtClean="0">
                <a:solidFill>
                  <a:srgbClr val="FF9900"/>
                </a:solidFill>
              </a:rPr>
              <a:t> </a:t>
            </a:r>
            <a:r>
              <a:rPr lang="en-US" sz="2800" i="0" dirty="0" err="1" smtClean="0">
                <a:solidFill>
                  <a:srgbClr val="FF9900"/>
                </a:solidFill>
              </a:rPr>
              <a:t>करते</a:t>
            </a:r>
            <a:r>
              <a:rPr lang="en-US" sz="2800" i="0" dirty="0" smtClean="0">
                <a:solidFill>
                  <a:srgbClr val="FF9900"/>
                </a:solidFill>
              </a:rPr>
              <a:t> </a:t>
            </a:r>
            <a:r>
              <a:rPr lang="en-US" sz="2800" i="0" dirty="0" err="1" smtClean="0">
                <a:solidFill>
                  <a:srgbClr val="FF9900"/>
                </a:solidFill>
              </a:rPr>
              <a:t>हैं</a:t>
            </a:r>
            <a:endParaRPr lang="en-US" sz="2800" i="0" dirty="0">
              <a:solidFill>
                <a:srgbClr val="FF9900"/>
              </a:solidFill>
            </a:endParaRPr>
          </a:p>
          <a:p>
            <a:pPr>
              <a:buFont typeface="Arial" charset="0"/>
              <a:buChar char="•"/>
            </a:pPr>
            <a:r>
              <a:rPr lang="en-US" sz="2800" i="0" dirty="0" err="1" smtClean="0">
                <a:solidFill>
                  <a:srgbClr val="FF9900"/>
                </a:solidFill>
              </a:rPr>
              <a:t>परन्तु</a:t>
            </a:r>
            <a:r>
              <a:rPr lang="en-US" sz="2800" i="0" dirty="0" smtClean="0">
                <a:solidFill>
                  <a:srgbClr val="FF9900"/>
                </a:solidFill>
              </a:rPr>
              <a:t> </a:t>
            </a:r>
            <a:r>
              <a:rPr lang="en-US" sz="2800" i="0" dirty="0" err="1" smtClean="0">
                <a:solidFill>
                  <a:srgbClr val="FF9900"/>
                </a:solidFill>
              </a:rPr>
              <a:t>फिर</a:t>
            </a:r>
            <a:r>
              <a:rPr lang="en-US" sz="2800" i="0" dirty="0" smtClean="0">
                <a:solidFill>
                  <a:srgbClr val="FF9900"/>
                </a:solidFill>
              </a:rPr>
              <a:t> </a:t>
            </a:r>
            <a:r>
              <a:rPr lang="en-US" sz="2800" i="0" dirty="0" err="1" smtClean="0">
                <a:solidFill>
                  <a:srgbClr val="FF9900"/>
                </a:solidFill>
              </a:rPr>
              <a:t>भी</a:t>
            </a:r>
            <a:r>
              <a:rPr lang="en-US" sz="2800" i="0" dirty="0" smtClean="0">
                <a:solidFill>
                  <a:srgbClr val="FF9900"/>
                </a:solidFill>
              </a:rPr>
              <a:t> </a:t>
            </a:r>
            <a:r>
              <a:rPr lang="en-US" sz="2800" i="0" dirty="0" err="1" smtClean="0">
                <a:solidFill>
                  <a:srgbClr val="FF9900"/>
                </a:solidFill>
              </a:rPr>
              <a:t>त्रिभुज</a:t>
            </a:r>
            <a:r>
              <a:rPr lang="en-US" sz="2800" i="0" dirty="0" smtClean="0">
                <a:solidFill>
                  <a:srgbClr val="FF9900"/>
                </a:solidFill>
              </a:rPr>
              <a:t> </a:t>
            </a:r>
            <a:r>
              <a:rPr lang="en-US" sz="2800" i="0" dirty="0" err="1" smtClean="0">
                <a:solidFill>
                  <a:srgbClr val="FF9900"/>
                </a:solidFill>
              </a:rPr>
              <a:t>के</a:t>
            </a:r>
            <a:r>
              <a:rPr lang="en-US" sz="2800" i="0" dirty="0" smtClean="0">
                <a:solidFill>
                  <a:srgbClr val="FF9900"/>
                </a:solidFill>
              </a:rPr>
              <a:t> </a:t>
            </a:r>
            <a:r>
              <a:rPr lang="en-US" sz="2800" i="0" dirty="0" err="1" smtClean="0">
                <a:solidFill>
                  <a:srgbClr val="FF9900"/>
                </a:solidFill>
              </a:rPr>
              <a:t>हर</a:t>
            </a:r>
            <a:r>
              <a:rPr lang="en-US" sz="2800" i="0" dirty="0" smtClean="0">
                <a:solidFill>
                  <a:srgbClr val="FF9900"/>
                </a:solidFill>
              </a:rPr>
              <a:t> </a:t>
            </a:r>
            <a:r>
              <a:rPr lang="en-US" sz="2800" i="0" dirty="0" err="1" smtClean="0">
                <a:solidFill>
                  <a:srgbClr val="FF9900"/>
                </a:solidFill>
              </a:rPr>
              <a:t>पैर</a:t>
            </a:r>
            <a:r>
              <a:rPr lang="en-US" sz="2800" i="0" dirty="0" smtClean="0">
                <a:solidFill>
                  <a:srgbClr val="FF9900"/>
                </a:solidFill>
              </a:rPr>
              <a:t> </a:t>
            </a:r>
            <a:r>
              <a:rPr lang="en-US" sz="2800" i="0" dirty="0" err="1" smtClean="0">
                <a:solidFill>
                  <a:srgbClr val="FF9900"/>
                </a:solidFill>
              </a:rPr>
              <a:t>की</a:t>
            </a:r>
            <a:r>
              <a:rPr lang="en-US" sz="2800" i="0" dirty="0" smtClean="0">
                <a:solidFill>
                  <a:srgbClr val="FF9900"/>
                </a:solidFill>
              </a:rPr>
              <a:t> </a:t>
            </a:r>
            <a:r>
              <a:rPr lang="en-US" sz="2800" i="0" dirty="0" err="1" smtClean="0">
                <a:solidFill>
                  <a:srgbClr val="FF9900"/>
                </a:solidFill>
              </a:rPr>
              <a:t>अपनी</a:t>
            </a:r>
            <a:r>
              <a:rPr lang="en-US" sz="2800" i="0" dirty="0" smtClean="0">
                <a:solidFill>
                  <a:srgbClr val="FF9900"/>
                </a:solidFill>
              </a:rPr>
              <a:t> </a:t>
            </a:r>
            <a:r>
              <a:rPr lang="en-US" sz="2800" i="0" dirty="0" err="1" smtClean="0">
                <a:solidFill>
                  <a:srgbClr val="FF9900"/>
                </a:solidFill>
              </a:rPr>
              <a:t>बारीकियाँ</a:t>
            </a:r>
            <a:r>
              <a:rPr lang="en-US" sz="2800" i="0" dirty="0" smtClean="0">
                <a:solidFill>
                  <a:srgbClr val="FF9900"/>
                </a:solidFill>
              </a:rPr>
              <a:t> </a:t>
            </a:r>
            <a:r>
              <a:rPr lang="en-US" sz="2800" i="0" dirty="0" err="1" smtClean="0">
                <a:solidFill>
                  <a:srgbClr val="FF9900"/>
                </a:solidFill>
              </a:rPr>
              <a:t>हैं</a:t>
            </a:r>
            <a:r>
              <a:rPr lang="en-US" sz="2800" i="0" dirty="0" smtClean="0">
                <a:solidFill>
                  <a:srgbClr val="FF9900"/>
                </a:solidFill>
              </a:rPr>
              <a:t>, </a:t>
            </a:r>
            <a:r>
              <a:rPr lang="en-US" sz="2800" i="0" dirty="0" err="1" smtClean="0">
                <a:solidFill>
                  <a:srgbClr val="FF9900"/>
                </a:solidFill>
              </a:rPr>
              <a:t>और</a:t>
            </a:r>
            <a:r>
              <a:rPr lang="en-US" sz="2800" i="0" dirty="0" smtClean="0">
                <a:solidFill>
                  <a:srgbClr val="FF9900"/>
                </a:solidFill>
              </a:rPr>
              <a:t> </a:t>
            </a:r>
            <a:r>
              <a:rPr lang="en-US" sz="2800" i="0" dirty="0" err="1" smtClean="0">
                <a:solidFill>
                  <a:srgbClr val="FF9900"/>
                </a:solidFill>
              </a:rPr>
              <a:t>हर</a:t>
            </a:r>
            <a:r>
              <a:rPr lang="en-US" sz="2800" i="0" dirty="0" smtClean="0">
                <a:solidFill>
                  <a:srgbClr val="FF9900"/>
                </a:solidFill>
              </a:rPr>
              <a:t> </a:t>
            </a:r>
            <a:r>
              <a:rPr lang="en-US" sz="2800" i="0" dirty="0" err="1" smtClean="0">
                <a:solidFill>
                  <a:srgbClr val="FF9900"/>
                </a:solidFill>
              </a:rPr>
              <a:t>एक</a:t>
            </a:r>
            <a:r>
              <a:rPr lang="en-US" sz="2800" i="0" dirty="0" smtClean="0">
                <a:solidFill>
                  <a:srgbClr val="FF9900"/>
                </a:solidFill>
              </a:rPr>
              <a:t> </a:t>
            </a:r>
            <a:r>
              <a:rPr lang="en-US" sz="2800" i="0" dirty="0" err="1" smtClean="0">
                <a:solidFill>
                  <a:srgbClr val="FF9900"/>
                </a:solidFill>
              </a:rPr>
              <a:t>को</a:t>
            </a:r>
            <a:r>
              <a:rPr lang="en-US" sz="2800" i="0" dirty="0" smtClean="0">
                <a:solidFill>
                  <a:srgbClr val="FF9900"/>
                </a:solidFill>
              </a:rPr>
              <a:t> </a:t>
            </a:r>
            <a:r>
              <a:rPr lang="en-US" sz="2800" i="0" dirty="0" err="1" smtClean="0">
                <a:solidFill>
                  <a:srgbClr val="FF9900"/>
                </a:solidFill>
              </a:rPr>
              <a:t>अलग</a:t>
            </a:r>
            <a:r>
              <a:rPr lang="en-US" sz="2800" i="0" dirty="0" smtClean="0">
                <a:solidFill>
                  <a:srgbClr val="FF9900"/>
                </a:solidFill>
              </a:rPr>
              <a:t> </a:t>
            </a:r>
            <a:r>
              <a:rPr lang="en-US" sz="2800" i="0" dirty="0" err="1" smtClean="0">
                <a:solidFill>
                  <a:srgbClr val="FF9900"/>
                </a:solidFill>
              </a:rPr>
              <a:t>अलग</a:t>
            </a:r>
            <a:r>
              <a:rPr lang="en-US" sz="2800" i="0" dirty="0" smtClean="0">
                <a:solidFill>
                  <a:srgbClr val="FF9900"/>
                </a:solidFill>
              </a:rPr>
              <a:t> </a:t>
            </a:r>
            <a:r>
              <a:rPr lang="en-US" sz="2800" i="0" dirty="0" err="1" smtClean="0">
                <a:solidFill>
                  <a:srgbClr val="FF9900"/>
                </a:solidFill>
              </a:rPr>
              <a:t>से</a:t>
            </a:r>
            <a:r>
              <a:rPr lang="en-US" sz="2800" i="0" dirty="0" smtClean="0">
                <a:solidFill>
                  <a:srgbClr val="FF9900"/>
                </a:solidFill>
              </a:rPr>
              <a:t> </a:t>
            </a:r>
            <a:r>
              <a:rPr lang="en-US" sz="2800" i="0" dirty="0" err="1" smtClean="0">
                <a:solidFill>
                  <a:srgbClr val="FF9900"/>
                </a:solidFill>
              </a:rPr>
              <a:t>समझना</a:t>
            </a:r>
            <a:r>
              <a:rPr lang="en-US" sz="2800" i="0" dirty="0" smtClean="0">
                <a:solidFill>
                  <a:srgbClr val="FF9900"/>
                </a:solidFill>
              </a:rPr>
              <a:t> </a:t>
            </a:r>
            <a:r>
              <a:rPr lang="en-US" sz="2800" i="0" dirty="0" err="1" smtClean="0">
                <a:solidFill>
                  <a:srgbClr val="FF9900"/>
                </a:solidFill>
              </a:rPr>
              <a:t>आवश्यक</a:t>
            </a:r>
            <a:r>
              <a:rPr lang="en-US" sz="2800" i="0" dirty="0" smtClean="0">
                <a:solidFill>
                  <a:srgbClr val="FF9900"/>
                </a:solidFill>
              </a:rPr>
              <a:t> </a:t>
            </a:r>
            <a:r>
              <a:rPr lang="en-US" sz="2800" i="0" dirty="0" err="1" smtClean="0">
                <a:solidFill>
                  <a:srgbClr val="FF9900"/>
                </a:solidFill>
              </a:rPr>
              <a:t>है</a:t>
            </a:r>
            <a:endParaRPr lang="en-US" sz="2800" i="0" dirty="0">
              <a:solidFill>
                <a:srgbClr val="FF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381000" y="228600"/>
            <a:ext cx="8153400" cy="914400"/>
          </a:xfrm>
        </p:spPr>
        <p:txBody>
          <a:bodyPr/>
          <a:lstStyle/>
          <a:p>
            <a:r>
              <a:rPr lang="en-US" sz="3200" dirty="0" err="1" smtClean="0"/>
              <a:t>तो</a:t>
            </a:r>
            <a:r>
              <a:rPr lang="en-US" sz="3200" dirty="0" smtClean="0"/>
              <a:t> </a:t>
            </a:r>
            <a:r>
              <a:rPr lang="en-US" sz="3200" dirty="0" err="1" smtClean="0"/>
              <a:t>इन</a:t>
            </a:r>
            <a:r>
              <a:rPr lang="en-US" sz="3200" dirty="0" smtClean="0"/>
              <a:t> </a:t>
            </a:r>
            <a:r>
              <a:rPr lang="en-US" sz="3200" dirty="0" err="1" smtClean="0"/>
              <a:t>ढ़ाँचागत</a:t>
            </a:r>
            <a:r>
              <a:rPr lang="en-US" sz="3200" dirty="0" smtClean="0"/>
              <a:t> </a:t>
            </a:r>
            <a:r>
              <a:rPr lang="en-US" sz="3200" dirty="0" err="1" smtClean="0"/>
              <a:t>मुद्दों</a:t>
            </a:r>
            <a:r>
              <a:rPr lang="en-US" sz="3200" dirty="0" smtClean="0"/>
              <a:t> </a:t>
            </a:r>
            <a:r>
              <a:rPr lang="en-US" sz="3200" dirty="0" err="1" smtClean="0"/>
              <a:t>को</a:t>
            </a:r>
            <a:r>
              <a:rPr lang="en-US" sz="3200" dirty="0" smtClean="0"/>
              <a:t> </a:t>
            </a:r>
            <a:r>
              <a:rPr lang="en-US" sz="3200" dirty="0" err="1" smtClean="0"/>
              <a:t>हम</a:t>
            </a:r>
            <a:r>
              <a:rPr lang="en-US" sz="3200" dirty="0" smtClean="0"/>
              <a:t> </a:t>
            </a:r>
            <a:r>
              <a:rPr lang="en-US" sz="3200" dirty="0" err="1" smtClean="0"/>
              <a:t>कैसे</a:t>
            </a:r>
            <a:r>
              <a:rPr lang="en-US" sz="3200" dirty="0" smtClean="0"/>
              <a:t> </a:t>
            </a:r>
            <a:r>
              <a:rPr lang="en-US" sz="3200" dirty="0" err="1" smtClean="0"/>
              <a:t>बूझेंगें</a:t>
            </a:r>
            <a:r>
              <a:rPr lang="en-US" sz="3200" dirty="0" smtClean="0"/>
              <a:t>, </a:t>
            </a:r>
            <a:r>
              <a:rPr lang="en-US" sz="3200" dirty="0" err="1" smtClean="0"/>
              <a:t>और</a:t>
            </a:r>
            <a:r>
              <a:rPr lang="en-US" sz="3200" dirty="0" smtClean="0"/>
              <a:t> </a:t>
            </a:r>
            <a:r>
              <a:rPr lang="en-US" sz="3200" dirty="0" err="1" smtClean="0"/>
              <a:t>आगे</a:t>
            </a:r>
            <a:r>
              <a:rPr lang="en-US" sz="3200" dirty="0" smtClean="0"/>
              <a:t> </a:t>
            </a:r>
            <a:r>
              <a:rPr lang="en-US" sz="3200" dirty="0" err="1" smtClean="0"/>
              <a:t>का</a:t>
            </a:r>
            <a:r>
              <a:rPr lang="en-US" sz="3200" dirty="0" smtClean="0"/>
              <a:t> </a:t>
            </a:r>
            <a:r>
              <a:rPr lang="en-US" sz="3200" dirty="0" err="1" smtClean="0"/>
              <a:t>रास्ता</a:t>
            </a:r>
            <a:r>
              <a:rPr lang="en-US" sz="3200" dirty="0" smtClean="0"/>
              <a:t> </a:t>
            </a:r>
            <a:r>
              <a:rPr lang="en-US" sz="3200" dirty="0" err="1" smtClean="0"/>
              <a:t>देखने</a:t>
            </a:r>
            <a:r>
              <a:rPr lang="en-US" sz="3200" dirty="0" smtClean="0"/>
              <a:t> </a:t>
            </a:r>
            <a:r>
              <a:rPr lang="en-US" sz="3200" dirty="0" err="1" smtClean="0"/>
              <a:t>का</a:t>
            </a:r>
            <a:r>
              <a:rPr lang="en-US" sz="3200" dirty="0" smtClean="0"/>
              <a:t> </a:t>
            </a:r>
            <a:r>
              <a:rPr lang="en-US" sz="3200" dirty="0" err="1" smtClean="0"/>
              <a:t>कैसे</a:t>
            </a:r>
            <a:r>
              <a:rPr lang="en-US" sz="3200" dirty="0" smtClean="0"/>
              <a:t> </a:t>
            </a:r>
            <a:r>
              <a:rPr lang="en-US" sz="3200" dirty="0" err="1" smtClean="0"/>
              <a:t>प्रयास</a:t>
            </a:r>
            <a:r>
              <a:rPr lang="en-US" sz="3200" dirty="0" smtClean="0"/>
              <a:t> </a:t>
            </a:r>
            <a:r>
              <a:rPr lang="en-US" sz="3200" dirty="0" err="1" smtClean="0"/>
              <a:t>करेंगें</a:t>
            </a:r>
            <a:r>
              <a:rPr lang="en-US" sz="3200" dirty="0" smtClean="0"/>
              <a:t>? </a:t>
            </a:r>
          </a:p>
        </p:txBody>
      </p:sp>
      <p:sp>
        <p:nvSpPr>
          <p:cNvPr id="73731" name="Rectangle 18"/>
          <p:cNvSpPr>
            <a:spLocks noChangeArrowheads="1"/>
          </p:cNvSpPr>
          <p:nvPr/>
        </p:nvSpPr>
        <p:spPr bwMode="auto">
          <a:xfrm>
            <a:off x="-914400" y="685800"/>
            <a:ext cx="3962400" cy="1524000"/>
          </a:xfrm>
          <a:prstGeom prst="rect">
            <a:avLst/>
          </a:prstGeom>
          <a:noFill/>
          <a:ln w="9525" algn="ctr">
            <a:noFill/>
            <a:round/>
            <a:headEnd/>
            <a:tailEnd/>
          </a:ln>
        </p:spPr>
        <p:txBody>
          <a:bodyPr/>
          <a:lstStyle/>
          <a:p>
            <a:pPr marL="342900" indent="-342900" algn="l"/>
            <a:endParaRPr lang="en-US" i="0"/>
          </a:p>
        </p:txBody>
      </p:sp>
      <p:graphicFrame>
        <p:nvGraphicFramePr>
          <p:cNvPr id="35" name="Diagram 34"/>
          <p:cNvGraphicFramePr/>
          <p:nvPr/>
        </p:nvGraphicFramePr>
        <p:xfrm>
          <a:off x="609600" y="1219200"/>
          <a:ext cx="80772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944251" y="1371600"/>
            <a:ext cx="655949" cy="904863"/>
          </a:xfrm>
          <a:prstGeom prst="rect">
            <a:avLst/>
          </a:prstGeom>
          <a:noFill/>
        </p:spPr>
        <p:txBody>
          <a:bodyPr wrap="none">
            <a:spAutoFit/>
          </a:bodyPr>
          <a:lstStyle/>
          <a:p>
            <a:pPr>
              <a:defRPr/>
            </a:pPr>
            <a:r>
              <a:rPr lang="en-US"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a:t>
            </a:r>
          </a:p>
        </p:txBody>
      </p:sp>
      <p:sp>
        <p:nvSpPr>
          <p:cNvPr id="8" name="Rectangle 7"/>
          <p:cNvSpPr/>
          <p:nvPr/>
        </p:nvSpPr>
        <p:spPr>
          <a:xfrm>
            <a:off x="944251" y="2590800"/>
            <a:ext cx="655949" cy="904863"/>
          </a:xfrm>
          <a:prstGeom prst="rect">
            <a:avLst/>
          </a:prstGeom>
          <a:noFill/>
        </p:spPr>
        <p:txBody>
          <a:bodyPr wrap="none">
            <a:spAutoFit/>
          </a:bodyPr>
          <a:lstStyle/>
          <a:p>
            <a:pPr>
              <a:defRPr/>
            </a:pPr>
            <a:r>
              <a:rPr lang="en-US"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p>
        </p:txBody>
      </p:sp>
      <p:sp>
        <p:nvSpPr>
          <p:cNvPr id="9" name="Rectangle 8"/>
          <p:cNvSpPr/>
          <p:nvPr/>
        </p:nvSpPr>
        <p:spPr>
          <a:xfrm>
            <a:off x="1020451" y="3886200"/>
            <a:ext cx="655949" cy="904863"/>
          </a:xfrm>
          <a:prstGeom prst="rect">
            <a:avLst/>
          </a:prstGeom>
          <a:noFill/>
        </p:spPr>
        <p:txBody>
          <a:bodyPr wrap="none">
            <a:spAutoFit/>
          </a:bodyPr>
          <a:lstStyle/>
          <a:p>
            <a:pPr>
              <a:defRPr/>
            </a:pPr>
            <a:r>
              <a:rPr lang="en-US"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p>
        </p:txBody>
      </p:sp>
      <p:sp>
        <p:nvSpPr>
          <p:cNvPr id="10" name="Rectangle 9"/>
          <p:cNvSpPr/>
          <p:nvPr/>
        </p:nvSpPr>
        <p:spPr>
          <a:xfrm>
            <a:off x="944251" y="5410200"/>
            <a:ext cx="655949" cy="904863"/>
          </a:xfrm>
          <a:prstGeom prst="rect">
            <a:avLst/>
          </a:prstGeom>
          <a:noFill/>
        </p:spPr>
        <p:txBody>
          <a:bodyPr wrap="none">
            <a:spAutoFit/>
          </a:bodyPr>
          <a:lstStyle/>
          <a:p>
            <a:pPr>
              <a:defRPr/>
            </a:pPr>
            <a:r>
              <a:rPr lang="en-US"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Grp="1" noChangeArrowheads="1"/>
          </p:cNvSpPr>
          <p:nvPr>
            <p:ph type="ctrTitle"/>
          </p:nvPr>
        </p:nvSpPr>
        <p:spPr/>
        <p:txBody>
          <a:bodyPr/>
          <a:lstStyle/>
          <a:p>
            <a:pPr algn="ctr"/>
            <a:r>
              <a:rPr lang="en-US" dirty="0" err="1" smtClean="0"/>
              <a:t>अभी</a:t>
            </a:r>
            <a:r>
              <a:rPr lang="en-US" dirty="0" smtClean="0"/>
              <a:t> </a:t>
            </a:r>
            <a:r>
              <a:rPr lang="en-US" dirty="0" err="1" smtClean="0"/>
              <a:t>के</a:t>
            </a:r>
            <a:r>
              <a:rPr lang="en-US" dirty="0" smtClean="0"/>
              <a:t> </a:t>
            </a:r>
            <a:r>
              <a:rPr lang="en-US" dirty="0" err="1" smtClean="0"/>
              <a:t>लिये</a:t>
            </a:r>
            <a:r>
              <a:rPr lang="en-US" dirty="0" smtClean="0"/>
              <a:t> </a:t>
            </a:r>
            <a:r>
              <a:rPr lang="en-US" dirty="0" err="1" smtClean="0"/>
              <a:t>इतना</a:t>
            </a:r>
            <a:r>
              <a:rPr lang="en-US" dirty="0" smtClean="0"/>
              <a:t> </a:t>
            </a:r>
            <a:r>
              <a:rPr lang="en-US" dirty="0" err="1" smtClean="0"/>
              <a:t>ही</a:t>
            </a:r>
            <a:r>
              <a:rPr lang="en-US" dirty="0" smtClean="0">
                <a:sym typeface="Wingdings" pitchFamily="2" charset="2"/>
              </a:rPr>
              <a:t></a:t>
            </a:r>
            <a:br>
              <a:rPr lang="en-US" dirty="0" smtClean="0">
                <a:sym typeface="Wingdings" pitchFamily="2" charset="2"/>
              </a:rPr>
            </a:br>
            <a:endParaRPr lang="en-IN" dirty="0" smtClean="0"/>
          </a:p>
        </p:txBody>
      </p:sp>
      <p:sp>
        <p:nvSpPr>
          <p:cNvPr id="74755" name="Rectangle 3"/>
          <p:cNvSpPr>
            <a:spLocks noChangeArrowheads="1"/>
          </p:cNvSpPr>
          <p:nvPr/>
        </p:nvSpPr>
        <p:spPr bwMode="auto">
          <a:xfrm>
            <a:off x="4572000" y="3276600"/>
            <a:ext cx="2514600" cy="1828800"/>
          </a:xfrm>
          <a:prstGeom prst="rect">
            <a:avLst/>
          </a:prstGeom>
          <a:noFill/>
          <a:ln w="9525" algn="ctr">
            <a:noFill/>
            <a:round/>
            <a:headEnd/>
            <a:tailEnd/>
          </a:ln>
        </p:spPr>
        <p:txBody>
          <a:bodyPr/>
          <a:lstStyle/>
          <a:p>
            <a:pPr marL="342900" indent="-342900" algn="l"/>
            <a:endParaRPr lang="en-US" i="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3400" y="304800"/>
            <a:ext cx="8153400" cy="914400"/>
          </a:xfrm>
        </p:spPr>
        <p:txBody>
          <a:bodyPr/>
          <a:lstStyle/>
          <a:p>
            <a:pPr>
              <a:lnSpc>
                <a:spcPct val="100000"/>
              </a:lnSpc>
            </a:pPr>
            <a:r>
              <a:rPr lang="en-US" sz="3200" dirty="0" err="1" smtClean="0"/>
              <a:t>अर्थशास्त्रियों</a:t>
            </a:r>
            <a:r>
              <a:rPr lang="en-US" sz="3200" dirty="0" smtClean="0"/>
              <a:t>  </a:t>
            </a:r>
            <a:r>
              <a:rPr lang="en-US" sz="3200" dirty="0" err="1" smtClean="0"/>
              <a:t>और</a:t>
            </a:r>
            <a:r>
              <a:rPr lang="en-US" sz="3200" dirty="0" smtClean="0"/>
              <a:t> </a:t>
            </a:r>
            <a:r>
              <a:rPr lang="en-US" sz="3200" dirty="0" err="1" smtClean="0"/>
              <a:t>नीति-निर्धारको</a:t>
            </a:r>
            <a:r>
              <a:rPr lang="en-US" sz="3200" dirty="0" smtClean="0"/>
              <a:t> </a:t>
            </a:r>
            <a:r>
              <a:rPr lang="en-US" sz="3200" dirty="0" err="1" smtClean="0"/>
              <a:t>के</a:t>
            </a:r>
            <a:r>
              <a:rPr lang="en-US" sz="3200" dirty="0" smtClean="0"/>
              <a:t> </a:t>
            </a:r>
            <a:r>
              <a:rPr lang="en-US" sz="3200" dirty="0" err="1" smtClean="0"/>
              <a:t>अनुसार</a:t>
            </a:r>
            <a:r>
              <a:rPr lang="en-US" sz="3200" dirty="0" smtClean="0"/>
              <a:t> </a:t>
            </a:r>
            <a:r>
              <a:rPr lang="en-US" sz="3200" dirty="0" err="1" smtClean="0"/>
              <a:t>एक</a:t>
            </a:r>
            <a:r>
              <a:rPr lang="en-US" sz="3200" dirty="0" smtClean="0"/>
              <a:t> ‘</a:t>
            </a:r>
            <a:r>
              <a:rPr lang="en-US" sz="3200" dirty="0" err="1" smtClean="0"/>
              <a:t>विकसित</a:t>
            </a:r>
            <a:r>
              <a:rPr lang="en-US" sz="3200" dirty="0" smtClean="0"/>
              <a:t>’ </a:t>
            </a:r>
            <a:r>
              <a:rPr lang="en-US" sz="3200" dirty="0" err="1" smtClean="0"/>
              <a:t>देश</a:t>
            </a:r>
            <a:r>
              <a:rPr lang="en-US" sz="3200" dirty="0" smtClean="0"/>
              <a:t> </a:t>
            </a:r>
            <a:r>
              <a:rPr lang="en-US" sz="3200" dirty="0" err="1" smtClean="0"/>
              <a:t>का</a:t>
            </a:r>
            <a:r>
              <a:rPr lang="en-US" sz="3200" dirty="0" smtClean="0"/>
              <a:t> </a:t>
            </a:r>
            <a:r>
              <a:rPr lang="en-US" sz="3200" dirty="0" err="1" smtClean="0"/>
              <a:t>मतलब</a:t>
            </a:r>
            <a:r>
              <a:rPr lang="en-US" sz="3200" dirty="0" smtClean="0"/>
              <a:t> </a:t>
            </a:r>
            <a:r>
              <a:rPr lang="hi-IN" sz="3200" dirty="0" smtClean="0"/>
              <a:t>कुछ ऐसा है </a:t>
            </a:r>
            <a:r>
              <a:rPr lang="en-US" sz="3200" dirty="0" smtClean="0"/>
              <a:t>…</a:t>
            </a:r>
          </a:p>
        </p:txBody>
      </p:sp>
      <p:sp>
        <p:nvSpPr>
          <p:cNvPr id="11267" name="Content Placeholder 2"/>
          <p:cNvSpPr>
            <a:spLocks noGrp="1"/>
          </p:cNvSpPr>
          <p:nvPr>
            <p:ph idx="1"/>
          </p:nvPr>
        </p:nvSpPr>
        <p:spPr>
          <a:xfrm>
            <a:off x="533400" y="1219200"/>
            <a:ext cx="8305800" cy="5181600"/>
          </a:xfrm>
        </p:spPr>
        <p:txBody>
          <a:bodyPr/>
          <a:lstStyle/>
          <a:p>
            <a:r>
              <a:rPr lang="en-US" sz="2800" dirty="0" err="1" smtClean="0"/>
              <a:t>बेहतरी</a:t>
            </a:r>
            <a:r>
              <a:rPr lang="en-US" sz="2800" dirty="0" smtClean="0"/>
              <a:t> </a:t>
            </a:r>
            <a:r>
              <a:rPr lang="hi-IN" sz="2800" dirty="0" smtClean="0"/>
              <a:t>का मानक</a:t>
            </a:r>
            <a:r>
              <a:rPr lang="en-US" sz="2800" dirty="0" smtClean="0"/>
              <a:t> </a:t>
            </a:r>
            <a:r>
              <a:rPr lang="en-US" sz="2800" dirty="0" err="1" smtClean="0"/>
              <a:t>एवम</a:t>
            </a:r>
            <a:r>
              <a:rPr lang="en-US" sz="2800" dirty="0" smtClean="0"/>
              <a:t> </a:t>
            </a:r>
            <a:r>
              <a:rPr lang="en-US" sz="2800" dirty="0" err="1" smtClean="0"/>
              <a:t>मापक</a:t>
            </a:r>
            <a:r>
              <a:rPr lang="en-US" sz="2800" dirty="0" smtClean="0"/>
              <a:t> </a:t>
            </a:r>
            <a:r>
              <a:rPr lang="en-US" sz="2800" dirty="0" err="1" smtClean="0"/>
              <a:t>देश</a:t>
            </a:r>
            <a:r>
              <a:rPr lang="en-US" sz="2800" dirty="0" smtClean="0"/>
              <a:t> </a:t>
            </a:r>
            <a:r>
              <a:rPr lang="en-US" sz="2800" dirty="0" err="1" smtClean="0"/>
              <a:t>का</a:t>
            </a:r>
            <a:r>
              <a:rPr lang="en-US" sz="2800" dirty="0" smtClean="0"/>
              <a:t> GDP</a:t>
            </a:r>
            <a:r>
              <a:rPr lang="hi-IN" sz="2800" dirty="0" smtClean="0"/>
              <a:t> है</a:t>
            </a:r>
            <a:r>
              <a:rPr lang="en-US" sz="2800" dirty="0" smtClean="0"/>
              <a:t>। </a:t>
            </a:r>
            <a:r>
              <a:rPr lang="hi-IN" sz="2800" dirty="0" smtClean="0"/>
              <a:t>ज्यादा </a:t>
            </a:r>
            <a:r>
              <a:rPr lang="en-US" sz="2800" dirty="0" err="1" smtClean="0"/>
              <a:t>प्रति</a:t>
            </a:r>
            <a:r>
              <a:rPr lang="en-US" sz="2800" dirty="0" smtClean="0"/>
              <a:t> </a:t>
            </a:r>
            <a:r>
              <a:rPr lang="en-US" sz="2800" dirty="0" err="1" smtClean="0"/>
              <a:t>व्यक्ति</a:t>
            </a:r>
            <a:r>
              <a:rPr lang="en-US" sz="2800" dirty="0" smtClean="0"/>
              <a:t> GDP, </a:t>
            </a:r>
            <a:r>
              <a:rPr lang="en-US" sz="2800" dirty="0" err="1" smtClean="0"/>
              <a:t>अर्थात</a:t>
            </a:r>
            <a:r>
              <a:rPr lang="en-US" sz="2800" dirty="0" smtClean="0"/>
              <a:t> </a:t>
            </a:r>
            <a:r>
              <a:rPr lang="hi-IN" sz="2800" dirty="0" smtClean="0"/>
              <a:t>अधिक</a:t>
            </a:r>
            <a:r>
              <a:rPr lang="en-US" sz="2800" dirty="0" smtClean="0"/>
              <a:t> </a:t>
            </a:r>
            <a:r>
              <a:rPr lang="en-US" sz="2800" dirty="0" err="1" smtClean="0"/>
              <a:t>राष्ट्रिय</a:t>
            </a:r>
            <a:r>
              <a:rPr lang="en-US" sz="2800" dirty="0" smtClean="0"/>
              <a:t> </a:t>
            </a:r>
            <a:r>
              <a:rPr lang="hi-IN" sz="2800" dirty="0" smtClean="0"/>
              <a:t>आय</a:t>
            </a:r>
            <a:r>
              <a:rPr lang="en-US" sz="2800" dirty="0" smtClean="0"/>
              <a:t> </a:t>
            </a:r>
            <a:r>
              <a:rPr lang="en-US" sz="2800" dirty="0" err="1" smtClean="0"/>
              <a:t>अर्थात</a:t>
            </a:r>
            <a:r>
              <a:rPr lang="en-US" sz="2800" dirty="0" smtClean="0"/>
              <a:t> ‘</a:t>
            </a:r>
            <a:r>
              <a:rPr lang="en-US" sz="2800" dirty="0" err="1" smtClean="0"/>
              <a:t>विकसित</a:t>
            </a:r>
            <a:r>
              <a:rPr lang="en-US" sz="2800" dirty="0" smtClean="0"/>
              <a:t>’ </a:t>
            </a:r>
            <a:r>
              <a:rPr lang="en-US" sz="2800" dirty="0" err="1" smtClean="0"/>
              <a:t>देश</a:t>
            </a:r>
            <a:r>
              <a:rPr lang="en-US" sz="2800" dirty="0" smtClean="0"/>
              <a:t> !</a:t>
            </a:r>
            <a:endParaRPr lang="hi-IN" sz="2800" dirty="0" smtClean="0"/>
          </a:p>
          <a:p>
            <a:pPr lvl="1"/>
            <a:r>
              <a:rPr lang="en-US" sz="2300" dirty="0" err="1" smtClean="0"/>
              <a:t>मान्यता</a:t>
            </a:r>
            <a:r>
              <a:rPr lang="en-US" sz="2300" dirty="0" smtClean="0"/>
              <a:t>  - </a:t>
            </a:r>
            <a:r>
              <a:rPr lang="hi-IN" sz="2300" dirty="0" smtClean="0"/>
              <a:t>ज्यादा आय या उपभोग करने वाला व्यक्ति या समाज बेहतर/ज्यादा खुशहाल है</a:t>
            </a:r>
            <a:endParaRPr lang="en-US" sz="2300" dirty="0" smtClean="0"/>
          </a:p>
          <a:p>
            <a:pPr lvl="1"/>
            <a:r>
              <a:rPr lang="hi-IN" sz="2300" dirty="0" smtClean="0"/>
              <a:t>इस को अमल करने के लिए पश्चिम जैसी </a:t>
            </a:r>
            <a:r>
              <a:rPr lang="en-US" sz="2300" dirty="0" err="1" smtClean="0"/>
              <a:t>पूँजीवादी</a:t>
            </a:r>
            <a:r>
              <a:rPr lang="en-US" sz="2300" dirty="0" smtClean="0"/>
              <a:t>, </a:t>
            </a:r>
            <a:r>
              <a:rPr lang="hi-IN" sz="2300" dirty="0" smtClean="0"/>
              <a:t>उपभोक्तावादी अर्थव्यवस्था सबसे अच्छा मॉडल है: सभी समाजों को वैसा बनना है</a:t>
            </a:r>
            <a:endParaRPr lang="en-US" sz="2300" dirty="0" smtClean="0"/>
          </a:p>
          <a:p>
            <a:r>
              <a:rPr lang="hi-IN" sz="2800" dirty="0" smtClean="0">
                <a:ea typeface="+mn-ea"/>
              </a:rPr>
              <a:t>वैसे तो आय का खुशहाली </a:t>
            </a:r>
            <a:r>
              <a:rPr lang="en-US" sz="2800" dirty="0" err="1" smtClean="0">
                <a:ea typeface="+mn-ea"/>
              </a:rPr>
              <a:t>से</a:t>
            </a:r>
            <a:r>
              <a:rPr lang="en-US" sz="2800" dirty="0" smtClean="0">
                <a:ea typeface="+mn-ea"/>
              </a:rPr>
              <a:t> </a:t>
            </a:r>
            <a:r>
              <a:rPr lang="en-US" sz="2800" dirty="0" err="1" smtClean="0">
                <a:ea typeface="+mn-ea"/>
              </a:rPr>
              <a:t>बहुत</a:t>
            </a:r>
            <a:r>
              <a:rPr lang="en-US" sz="2800" dirty="0" smtClean="0">
                <a:ea typeface="+mn-ea"/>
              </a:rPr>
              <a:t> </a:t>
            </a:r>
            <a:r>
              <a:rPr lang="en-US" sz="2800" dirty="0" err="1" smtClean="0">
                <a:ea typeface="+mn-ea"/>
              </a:rPr>
              <a:t>थोडा</a:t>
            </a:r>
            <a:r>
              <a:rPr lang="en-US" sz="2800" dirty="0" smtClean="0">
                <a:ea typeface="+mn-ea"/>
              </a:rPr>
              <a:t> </a:t>
            </a:r>
            <a:r>
              <a:rPr lang="en-US" sz="2800" dirty="0" err="1" smtClean="0">
                <a:ea typeface="+mn-ea"/>
              </a:rPr>
              <a:t>ही</a:t>
            </a:r>
            <a:r>
              <a:rPr lang="en-US" sz="2800" dirty="0" smtClean="0">
                <a:ea typeface="+mn-ea"/>
              </a:rPr>
              <a:t> </a:t>
            </a:r>
            <a:r>
              <a:rPr lang="en-US" sz="2800" dirty="0" err="1" smtClean="0">
                <a:ea typeface="+mn-ea"/>
              </a:rPr>
              <a:t>लेना-देना</a:t>
            </a:r>
            <a:r>
              <a:rPr lang="en-US" sz="2800" dirty="0" smtClean="0">
                <a:ea typeface="+mn-ea"/>
              </a:rPr>
              <a:t> </a:t>
            </a:r>
            <a:r>
              <a:rPr lang="en-US" sz="2800" dirty="0" err="1" smtClean="0">
                <a:ea typeface="+mn-ea"/>
              </a:rPr>
              <a:t>है</a:t>
            </a:r>
            <a:r>
              <a:rPr lang="en-US" sz="2800" dirty="0" smtClean="0">
                <a:ea typeface="+mn-ea"/>
              </a:rPr>
              <a:t>, </a:t>
            </a:r>
            <a:r>
              <a:rPr lang="en-US" sz="2800" dirty="0" err="1" smtClean="0">
                <a:ea typeface="+mn-ea"/>
              </a:rPr>
              <a:t>पर</a:t>
            </a:r>
            <a:r>
              <a:rPr lang="en-US" sz="2800" dirty="0" smtClean="0">
                <a:ea typeface="+mn-ea"/>
              </a:rPr>
              <a:t> </a:t>
            </a:r>
            <a:r>
              <a:rPr lang="en-US" sz="2800" dirty="0" smtClean="0"/>
              <a:t>GDP </a:t>
            </a:r>
            <a:r>
              <a:rPr lang="en-US" sz="2800" dirty="0" err="1" smtClean="0">
                <a:ea typeface="+mn-ea"/>
              </a:rPr>
              <a:t>अपने</a:t>
            </a:r>
            <a:r>
              <a:rPr lang="en-US" sz="2800" dirty="0" smtClean="0">
                <a:ea typeface="+mn-ea"/>
              </a:rPr>
              <a:t> </a:t>
            </a:r>
            <a:r>
              <a:rPr lang="en-US" sz="2800" dirty="0" err="1" smtClean="0">
                <a:ea typeface="+mn-ea"/>
              </a:rPr>
              <a:t>आप</a:t>
            </a:r>
            <a:r>
              <a:rPr lang="en-US" sz="2800" dirty="0" smtClean="0">
                <a:ea typeface="+mn-ea"/>
              </a:rPr>
              <a:t> </a:t>
            </a:r>
            <a:r>
              <a:rPr lang="en-US" sz="2800" dirty="0" err="1" smtClean="0">
                <a:ea typeface="+mn-ea"/>
              </a:rPr>
              <a:t>में</a:t>
            </a:r>
            <a:r>
              <a:rPr lang="en-US" sz="2800" dirty="0" smtClean="0">
                <a:ea typeface="+mn-ea"/>
              </a:rPr>
              <a:t>  </a:t>
            </a:r>
            <a:r>
              <a:rPr lang="en-US" sz="2800" dirty="0" err="1" smtClean="0">
                <a:ea typeface="+mn-ea"/>
              </a:rPr>
              <a:t>एक</a:t>
            </a:r>
            <a:r>
              <a:rPr lang="en-US" sz="2800" dirty="0" smtClean="0">
                <a:ea typeface="+mn-ea"/>
              </a:rPr>
              <a:t> </a:t>
            </a:r>
            <a:r>
              <a:rPr lang="en-US" sz="2800" dirty="0" err="1" smtClean="0">
                <a:ea typeface="+mn-ea"/>
              </a:rPr>
              <a:t>बहुत</a:t>
            </a:r>
            <a:r>
              <a:rPr lang="en-US" sz="2800" dirty="0" smtClean="0">
                <a:ea typeface="+mn-ea"/>
              </a:rPr>
              <a:t> </a:t>
            </a:r>
            <a:r>
              <a:rPr lang="en-US" sz="2800" dirty="0" err="1" smtClean="0">
                <a:ea typeface="+mn-ea"/>
              </a:rPr>
              <a:t>ही</a:t>
            </a:r>
            <a:r>
              <a:rPr lang="en-US" sz="2800" dirty="0" smtClean="0">
                <a:ea typeface="+mn-ea"/>
              </a:rPr>
              <a:t> </a:t>
            </a:r>
            <a:r>
              <a:rPr lang="en-US" sz="2800" dirty="0" err="1" smtClean="0">
                <a:ea typeface="+mn-ea"/>
              </a:rPr>
              <a:t>त्रुटिपूर्ण</a:t>
            </a:r>
            <a:r>
              <a:rPr lang="en-US" sz="2800" dirty="0" smtClean="0">
                <a:ea typeface="+mn-ea"/>
              </a:rPr>
              <a:t> </a:t>
            </a:r>
            <a:r>
              <a:rPr lang="en-US" sz="2800" dirty="0" err="1" smtClean="0">
                <a:ea typeface="+mn-ea"/>
              </a:rPr>
              <a:t>माप</a:t>
            </a:r>
            <a:r>
              <a:rPr lang="en-US" sz="2800" dirty="0" smtClean="0">
                <a:ea typeface="+mn-ea"/>
              </a:rPr>
              <a:t> </a:t>
            </a:r>
            <a:r>
              <a:rPr lang="en-US" sz="2800" dirty="0" err="1" smtClean="0">
                <a:ea typeface="+mn-ea"/>
              </a:rPr>
              <a:t>है</a:t>
            </a:r>
            <a:r>
              <a:rPr lang="en-US" sz="2800" dirty="0" smtClean="0">
                <a:ea typeface="+mn-ea"/>
              </a:rPr>
              <a:t> </a:t>
            </a:r>
            <a:endParaRPr lang="hi-IN" sz="2800" dirty="0" smtClean="0">
              <a:ea typeface="+mn-ea"/>
            </a:endParaRPr>
          </a:p>
          <a:p>
            <a:r>
              <a:rPr lang="en-US" sz="2800" dirty="0" err="1" smtClean="0"/>
              <a:t>साथ</a:t>
            </a:r>
            <a:r>
              <a:rPr lang="en-US" sz="2800" dirty="0" smtClean="0"/>
              <a:t> </a:t>
            </a:r>
            <a:r>
              <a:rPr lang="en-US" sz="2800" dirty="0" err="1" smtClean="0"/>
              <a:t>ही</a:t>
            </a:r>
            <a:r>
              <a:rPr lang="en-US" sz="2800" dirty="0" smtClean="0"/>
              <a:t>, </a:t>
            </a:r>
            <a:r>
              <a:rPr lang="hi-IN" sz="2800" dirty="0" smtClean="0"/>
              <a:t>इस विकास की कोई ऊपरी सीमा नहीं  है</a:t>
            </a:r>
            <a:endParaRPr lang="en-US" sz="2800" dirty="0" smtClean="0"/>
          </a:p>
          <a:p>
            <a:pPr lvl="1"/>
            <a:r>
              <a:rPr lang="hi-IN" sz="2800" dirty="0" smtClean="0"/>
              <a:t>अफसोस धरती सीमित </a:t>
            </a:r>
            <a:r>
              <a:rPr lang="en-US" sz="2800" dirty="0" err="1" smtClean="0"/>
              <a:t>है</a:t>
            </a:r>
            <a:r>
              <a:rPr lang="hi-IN" sz="2800" dirty="0" smtClean="0"/>
              <a:t> !!</a:t>
            </a:r>
            <a:endParaRPr lang="en-US" sz="2800" dirty="0" smtClean="0"/>
          </a:p>
          <a:p>
            <a:endParaRPr lang="en-US" dirty="0" smtClean="0"/>
          </a:p>
          <a:p>
            <a:pPr lvl="1"/>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p:txBody>
          <a:bodyPr/>
          <a:lstStyle/>
          <a:p>
            <a:endParaRPr lang="en-IN" smtClean="0"/>
          </a:p>
        </p:txBody>
      </p:sp>
      <p:pic>
        <p:nvPicPr>
          <p:cNvPr id="33795" name="Picture 6" descr="captura-de-pantalla-18-09-2012-231425"/>
          <p:cNvPicPr>
            <a:picLocks noChangeAspect="1" noChangeArrowheads="1"/>
          </p:cNvPicPr>
          <p:nvPr/>
        </p:nvPicPr>
        <p:blipFill>
          <a:blip r:embed="rId2"/>
          <a:srcRect/>
          <a:stretch>
            <a:fillRect/>
          </a:stretch>
        </p:blipFill>
        <p:spPr bwMode="auto">
          <a:xfrm>
            <a:off x="0" y="381000"/>
            <a:ext cx="9448800" cy="6107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The state of the planet…some facts</a:t>
            </a:r>
          </a:p>
        </p:txBody>
      </p:sp>
      <p:sp>
        <p:nvSpPr>
          <p:cNvPr id="3" name="TextBox 2"/>
          <p:cNvSpPr txBox="1">
            <a:spLocks noChangeArrowheads="1"/>
          </p:cNvSpPr>
          <p:nvPr/>
        </p:nvSpPr>
        <p:spPr bwMode="auto">
          <a:xfrm>
            <a:off x="381000" y="1219200"/>
            <a:ext cx="7467600" cy="2586038"/>
          </a:xfrm>
          <a:prstGeom prst="rect">
            <a:avLst/>
          </a:prstGeom>
          <a:noFill/>
          <a:ln w="44450">
            <a:solidFill>
              <a:srgbClr val="FF9900"/>
            </a:solidFill>
            <a:miter lim="800000"/>
            <a:headEnd/>
            <a:tailEnd/>
          </a:ln>
        </p:spPr>
        <p:txBody>
          <a:bodyPr>
            <a:spAutoFit/>
          </a:bodyPr>
          <a:lstStyle/>
          <a:p>
            <a:r>
              <a:rPr lang="en-US" sz="3200" i="0">
                <a:latin typeface="Aharoni" pitchFamily="2" charset="-79"/>
                <a:cs typeface="Aharoni" pitchFamily="2" charset="-79"/>
              </a:rPr>
              <a:t>Between </a:t>
            </a:r>
            <a:r>
              <a:rPr lang="en-US" sz="4400" i="0">
                <a:latin typeface="Aharoni" pitchFamily="2" charset="-79"/>
                <a:cs typeface="Aharoni" pitchFamily="2" charset="-79"/>
              </a:rPr>
              <a:t>1970</a:t>
            </a:r>
            <a:r>
              <a:rPr lang="en-US" sz="3200" i="0">
                <a:latin typeface="Aharoni" pitchFamily="2" charset="-79"/>
                <a:cs typeface="Aharoni" pitchFamily="2" charset="-79"/>
              </a:rPr>
              <a:t> and </a:t>
            </a:r>
            <a:r>
              <a:rPr lang="en-US" sz="4400" i="0">
                <a:latin typeface="Aharoni" pitchFamily="2" charset="-79"/>
                <a:cs typeface="Aharoni" pitchFamily="2" charset="-79"/>
              </a:rPr>
              <a:t>2010</a:t>
            </a:r>
            <a:r>
              <a:rPr lang="en-US" sz="3200" i="0">
                <a:latin typeface="Aharoni" pitchFamily="2" charset="-79"/>
                <a:cs typeface="Aharoni" pitchFamily="2" charset="-79"/>
              </a:rPr>
              <a:t>, the number of mammals, birds, reptiles, amphibians</a:t>
            </a:r>
          </a:p>
          <a:p>
            <a:r>
              <a:rPr lang="en-US" sz="3200" i="0">
                <a:latin typeface="Aharoni" pitchFamily="2" charset="-79"/>
                <a:cs typeface="Aharoni" pitchFamily="2" charset="-79"/>
              </a:rPr>
              <a:t>and fish with which we share our planet has fallen by half</a:t>
            </a:r>
            <a:r>
              <a:rPr lang="en-US" sz="2000" i="0">
                <a:latin typeface="Aharoni" pitchFamily="2" charset="-79"/>
                <a:cs typeface="Aharoni" pitchFamily="2" charset="-79"/>
              </a:rPr>
              <a:t>.</a:t>
            </a:r>
          </a:p>
          <a:p>
            <a:pPr algn="r"/>
            <a:r>
              <a:rPr lang="en-US" i="0">
                <a:cs typeface="Aharoni" pitchFamily="2" charset="-79"/>
              </a:rPr>
              <a:t>Living Planet Report 2014</a:t>
            </a:r>
            <a:endParaRPr lang="en-US" sz="1100"/>
          </a:p>
        </p:txBody>
      </p:sp>
      <p:sp>
        <p:nvSpPr>
          <p:cNvPr id="4" name="TextBox 3"/>
          <p:cNvSpPr txBox="1"/>
          <p:nvPr/>
        </p:nvSpPr>
        <p:spPr>
          <a:xfrm>
            <a:off x="838200" y="4419600"/>
            <a:ext cx="7924800" cy="2141538"/>
          </a:xfrm>
          <a:prstGeom prst="rect">
            <a:avLst/>
          </a:prstGeom>
          <a:noFill/>
          <a:ln w="44450">
            <a:solidFill>
              <a:srgbClr val="FF9900"/>
            </a:solidFill>
          </a:ln>
        </p:spPr>
        <p:txBody>
          <a:bodyPr>
            <a:spAutoFit/>
          </a:bodyPr>
          <a:lstStyle/>
          <a:p>
            <a:pPr>
              <a:defRPr/>
            </a:pPr>
            <a:r>
              <a:rPr lang="en-US" sz="3600" b="1" dirty="0">
                <a:latin typeface="+mn-lt"/>
              </a:rPr>
              <a:t>Climate change-related extreme events, plus population growth, could increase hunger by up to 20% by 2050</a:t>
            </a:r>
          </a:p>
          <a:p>
            <a:pPr algn="r">
              <a:defRPr/>
            </a:pPr>
            <a:r>
              <a:rPr lang="en-US" dirty="0"/>
              <a:t>WFP</a:t>
            </a:r>
            <a:endParaRPr lang="en-US" sz="1100" dirty="0">
              <a:latin typeface="+mn-lt"/>
            </a:endParaRPr>
          </a:p>
        </p:txBody>
      </p:sp>
      <p:sp>
        <p:nvSpPr>
          <p:cNvPr id="6" name="TextBox 5"/>
          <p:cNvSpPr txBox="1"/>
          <p:nvPr/>
        </p:nvSpPr>
        <p:spPr>
          <a:xfrm>
            <a:off x="1295400" y="1601788"/>
            <a:ext cx="7467600" cy="2436812"/>
          </a:xfrm>
          <a:prstGeom prst="rect">
            <a:avLst/>
          </a:prstGeom>
          <a:noFill/>
          <a:ln w="44450">
            <a:solidFill>
              <a:srgbClr val="FF9900"/>
            </a:solidFill>
          </a:ln>
        </p:spPr>
        <p:txBody>
          <a:bodyPr>
            <a:spAutoFit/>
          </a:bodyPr>
          <a:lstStyle/>
          <a:p>
            <a:pPr>
              <a:defRPr/>
            </a:pPr>
            <a:r>
              <a:rPr lang="en-US" sz="4400" i="0" dirty="0">
                <a:latin typeface="Aharoni" pitchFamily="2" charset="-79"/>
                <a:cs typeface="Aharoni" pitchFamily="2" charset="-79"/>
              </a:rPr>
              <a:t>92% </a:t>
            </a:r>
            <a:r>
              <a:rPr lang="en-US" sz="3200" i="0" dirty="0">
                <a:latin typeface="Aharoni" pitchFamily="2" charset="-79"/>
                <a:cs typeface="Aharoni" pitchFamily="2" charset="-79"/>
              </a:rPr>
              <a:t>of humans live in places where air pollution exceeds WHO standards</a:t>
            </a:r>
          </a:p>
          <a:p>
            <a:pPr>
              <a:defRPr/>
            </a:pPr>
            <a:r>
              <a:rPr lang="en-US" sz="4800" i="0" dirty="0">
                <a:latin typeface="Aharoni" pitchFamily="2" charset="-79"/>
                <a:cs typeface="Aharoni" pitchFamily="2" charset="-79"/>
              </a:rPr>
              <a:t>3 </a:t>
            </a:r>
            <a:r>
              <a:rPr lang="en-US" sz="3200" i="0" dirty="0">
                <a:latin typeface="Aharoni" pitchFamily="2" charset="-79"/>
                <a:cs typeface="Aharoni" pitchFamily="2" charset="-79"/>
              </a:rPr>
              <a:t>million deaths </a:t>
            </a:r>
            <a:r>
              <a:rPr lang="en-US" sz="4000" i="0" dirty="0">
                <a:latin typeface="Aharoni" pitchFamily="2" charset="-79"/>
                <a:cs typeface="Aharoni" pitchFamily="2" charset="-79"/>
              </a:rPr>
              <a:t>(1/9) </a:t>
            </a:r>
            <a:r>
              <a:rPr lang="en-US" sz="3200" i="0" dirty="0">
                <a:latin typeface="Aharoni" pitchFamily="2" charset="-79"/>
                <a:cs typeface="Aharoni" pitchFamily="2" charset="-79"/>
              </a:rPr>
              <a:t>every year are linked to outdoor air pollution</a:t>
            </a:r>
          </a:p>
          <a:p>
            <a:pPr algn="r">
              <a:defRPr/>
            </a:pPr>
            <a:r>
              <a:rPr lang="en-US" i="0" dirty="0">
                <a:latin typeface="+mn-lt"/>
                <a:cs typeface="Aharoni" pitchFamily="2" charset="-79"/>
              </a:rPr>
              <a:t>WHO Report, Sept 2016</a:t>
            </a:r>
            <a:endParaRPr lang="en-US" sz="1100" dirty="0">
              <a:latin typeface="+mn-lt"/>
            </a:endParaRPr>
          </a:p>
        </p:txBody>
      </p:sp>
      <p:sp>
        <p:nvSpPr>
          <p:cNvPr id="7" name="TextBox 6"/>
          <p:cNvSpPr txBox="1"/>
          <p:nvPr/>
        </p:nvSpPr>
        <p:spPr>
          <a:xfrm>
            <a:off x="1143000" y="3348038"/>
            <a:ext cx="7467600" cy="1452562"/>
          </a:xfrm>
          <a:prstGeom prst="rect">
            <a:avLst/>
          </a:prstGeom>
          <a:noFill/>
          <a:ln w="44450">
            <a:solidFill>
              <a:srgbClr val="FF9900"/>
            </a:solidFill>
          </a:ln>
        </p:spPr>
        <p:txBody>
          <a:bodyPr>
            <a:spAutoFit/>
          </a:bodyPr>
          <a:lstStyle/>
          <a:p>
            <a:pPr>
              <a:defRPr/>
            </a:pPr>
            <a:r>
              <a:rPr lang="en-US" sz="4400" b="1" dirty="0"/>
              <a:t>We dump 19.4 </a:t>
            </a:r>
            <a:r>
              <a:rPr lang="en-US" sz="4400" b="1" dirty="0" err="1"/>
              <a:t>bn</a:t>
            </a:r>
            <a:r>
              <a:rPr lang="en-US" sz="4400" b="1" dirty="0"/>
              <a:t> lbs of plastic into the ocean / yr</a:t>
            </a:r>
          </a:p>
          <a:p>
            <a:pPr algn="r">
              <a:defRPr/>
            </a:pPr>
            <a:r>
              <a:rPr lang="en-US" dirty="0"/>
              <a:t>Science,  13 Feb 2015</a:t>
            </a:r>
            <a:endParaRPr lang="en-US" sz="1100" dirty="0">
              <a:latin typeface="+mn-lt"/>
            </a:endParaRPr>
          </a:p>
        </p:txBody>
      </p:sp>
      <p:sp>
        <p:nvSpPr>
          <p:cNvPr id="8" name="TextBox 7"/>
          <p:cNvSpPr txBox="1"/>
          <p:nvPr/>
        </p:nvSpPr>
        <p:spPr>
          <a:xfrm>
            <a:off x="838200" y="2133600"/>
            <a:ext cx="7924800" cy="1452563"/>
          </a:xfrm>
          <a:prstGeom prst="rect">
            <a:avLst/>
          </a:prstGeom>
          <a:noFill/>
          <a:ln w="44450">
            <a:solidFill>
              <a:srgbClr val="FF9900"/>
            </a:solidFill>
          </a:ln>
        </p:spPr>
        <p:txBody>
          <a:bodyPr>
            <a:spAutoFit/>
          </a:bodyPr>
          <a:lstStyle/>
          <a:p>
            <a:pPr>
              <a:defRPr/>
            </a:pPr>
            <a:r>
              <a:rPr lang="en-US" sz="4400" b="1" dirty="0">
                <a:latin typeface="Aparajita" pitchFamily="34" charset="0"/>
                <a:cs typeface="Aparajita" pitchFamily="34" charset="0"/>
              </a:rPr>
              <a:t>An estimated 7.3 </a:t>
            </a:r>
            <a:r>
              <a:rPr lang="en-US" sz="4400" b="1" dirty="0" err="1">
                <a:latin typeface="Aparajita" pitchFamily="34" charset="0"/>
                <a:cs typeface="Aparajita" pitchFamily="34" charset="0"/>
              </a:rPr>
              <a:t>mn</a:t>
            </a:r>
            <a:r>
              <a:rPr lang="en-US" sz="4400" b="1" dirty="0">
                <a:latin typeface="Aparajita" pitchFamily="34" charset="0"/>
                <a:cs typeface="Aparajita" pitchFamily="34" charset="0"/>
              </a:rPr>
              <a:t> ha of forest are lost each year (about 0.2% of world forests)</a:t>
            </a:r>
          </a:p>
          <a:p>
            <a:pPr algn="r">
              <a:defRPr/>
            </a:pPr>
            <a:r>
              <a:rPr lang="en-US" dirty="0"/>
              <a:t>FAO</a:t>
            </a:r>
            <a:endParaRPr lang="en-US" sz="1100" dirty="0">
              <a:latin typeface="+mn-lt"/>
            </a:endParaRPr>
          </a:p>
        </p:txBody>
      </p:sp>
      <p:sp>
        <p:nvSpPr>
          <p:cNvPr id="9" name="TextBox 8"/>
          <p:cNvSpPr txBox="1"/>
          <p:nvPr/>
        </p:nvSpPr>
        <p:spPr>
          <a:xfrm>
            <a:off x="838200" y="1752600"/>
            <a:ext cx="7467600" cy="1452563"/>
          </a:xfrm>
          <a:prstGeom prst="rect">
            <a:avLst/>
          </a:prstGeom>
          <a:noFill/>
          <a:ln w="44450">
            <a:solidFill>
              <a:srgbClr val="FF9900"/>
            </a:solidFill>
          </a:ln>
        </p:spPr>
        <p:txBody>
          <a:bodyPr>
            <a:spAutoFit/>
          </a:bodyPr>
          <a:lstStyle/>
          <a:p>
            <a:pPr>
              <a:defRPr/>
            </a:pPr>
            <a:r>
              <a:rPr lang="en-US" sz="4400" b="1" dirty="0">
                <a:latin typeface="Aparajita" pitchFamily="34" charset="0"/>
                <a:cs typeface="Aparajita" pitchFamily="34" charset="0"/>
              </a:rPr>
              <a:t>Earth is facing a 40% shortfall in water supply by 2030</a:t>
            </a:r>
          </a:p>
          <a:p>
            <a:pPr algn="r">
              <a:defRPr/>
            </a:pPr>
            <a:r>
              <a:rPr lang="en-US" dirty="0"/>
              <a:t>UNESCO, FAO</a:t>
            </a:r>
            <a:endParaRPr lang="en-US" sz="1100" dirty="0">
              <a:latin typeface="+mn-lt"/>
            </a:endParaRPr>
          </a:p>
        </p:txBody>
      </p:sp>
      <p:sp>
        <p:nvSpPr>
          <p:cNvPr id="11" name="TextBox 10"/>
          <p:cNvSpPr txBox="1"/>
          <p:nvPr/>
        </p:nvSpPr>
        <p:spPr>
          <a:xfrm>
            <a:off x="381000" y="3635375"/>
            <a:ext cx="7924800" cy="1698625"/>
          </a:xfrm>
          <a:prstGeom prst="rect">
            <a:avLst/>
          </a:prstGeom>
          <a:noFill/>
          <a:ln w="44450">
            <a:solidFill>
              <a:srgbClr val="FF9900"/>
            </a:solidFill>
          </a:ln>
        </p:spPr>
        <p:txBody>
          <a:bodyPr>
            <a:spAutoFit/>
          </a:bodyPr>
          <a:lstStyle/>
          <a:p>
            <a:pPr>
              <a:defRPr/>
            </a:pPr>
            <a:r>
              <a:rPr lang="en-US" sz="3600" b="1" dirty="0"/>
              <a:t>September Arctic sea ice extent is declining at a rate of 13.3% per decade</a:t>
            </a:r>
          </a:p>
          <a:p>
            <a:pPr algn="r">
              <a:defRPr/>
            </a:pPr>
            <a:r>
              <a:rPr lang="en-US" dirty="0"/>
              <a:t>NASA, NSIDC</a:t>
            </a:r>
            <a:endParaRPr lang="en-US" sz="1100" dirty="0">
              <a:latin typeface="+mn-lt"/>
            </a:endParaRPr>
          </a:p>
        </p:txBody>
      </p:sp>
      <p:sp>
        <p:nvSpPr>
          <p:cNvPr id="12" name="TextBox 11"/>
          <p:cNvSpPr txBox="1"/>
          <p:nvPr/>
        </p:nvSpPr>
        <p:spPr>
          <a:xfrm>
            <a:off x="609600" y="1524000"/>
            <a:ext cx="7924800" cy="4592638"/>
          </a:xfrm>
          <a:prstGeom prst="rect">
            <a:avLst/>
          </a:prstGeom>
          <a:noFill/>
          <a:ln w="44450">
            <a:solidFill>
              <a:srgbClr val="FF9900"/>
            </a:solidFill>
          </a:ln>
        </p:spPr>
        <p:txBody>
          <a:bodyPr>
            <a:spAutoFit/>
          </a:bodyPr>
          <a:lstStyle/>
          <a:p>
            <a:pPr>
              <a:defRPr/>
            </a:pPr>
            <a:r>
              <a:rPr lang="en-US" sz="3200" b="1" dirty="0">
                <a:latin typeface="+mn-lt"/>
              </a:rPr>
              <a:t>Humanity today uses the equivalent of 1.6 planets!</a:t>
            </a:r>
          </a:p>
          <a:p>
            <a:pPr>
              <a:defRPr/>
            </a:pPr>
            <a:r>
              <a:rPr lang="en-US" sz="3200" b="1" dirty="0">
                <a:latin typeface="+mn-lt"/>
              </a:rPr>
              <a:t>Most of the top 25 countries by per capita  footprint are high income nations</a:t>
            </a:r>
          </a:p>
          <a:p>
            <a:pPr>
              <a:defRPr/>
            </a:pPr>
            <a:r>
              <a:rPr lang="en-US" sz="2800" dirty="0"/>
              <a:t>The number of nations whose footprint exceeds their </a:t>
            </a:r>
            <a:r>
              <a:rPr lang="en-US" sz="2800" dirty="0" err="1"/>
              <a:t>biocapacity</a:t>
            </a:r>
            <a:r>
              <a:rPr lang="en-US" sz="2800" dirty="0"/>
              <a:t> has been steadily increasing with each passing year. As resources become constrained, competition is growing – which could have increasingly devastating economic, social and political implications.</a:t>
            </a:r>
            <a:endParaRPr lang="en-US" sz="2800" b="1" dirty="0">
              <a:latin typeface="+mn-lt"/>
            </a:endParaRPr>
          </a:p>
          <a:p>
            <a:pPr algn="r">
              <a:defRPr/>
            </a:pPr>
            <a:r>
              <a:rPr lang="en-US" sz="2000" dirty="0"/>
              <a:t>Living </a:t>
            </a:r>
            <a:r>
              <a:rPr lang="en-US" dirty="0"/>
              <a:t>Planet Report 2014</a:t>
            </a:r>
            <a:endParaRPr lang="en-US" sz="11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2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11" grpId="0" animBg="1"/>
      <p:bldP spid="1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6a00d8341dd33453ef0147e3b81a02970b-pi"/>
          <p:cNvPicPr>
            <a:picLocks noChangeAspect="1" noChangeArrowheads="1"/>
          </p:cNvPicPr>
          <p:nvPr/>
        </p:nvPicPr>
        <p:blipFill>
          <a:blip r:embed="rId2"/>
          <a:srcRect/>
          <a:stretch>
            <a:fillRect/>
          </a:stretch>
        </p:blipFill>
        <p:spPr bwMode="auto">
          <a:xfrm>
            <a:off x="685800" y="381000"/>
            <a:ext cx="7696200" cy="6172200"/>
          </a:xfrm>
          <a:prstGeom prst="rect">
            <a:avLst/>
          </a:prstGeom>
          <a:noFill/>
          <a:ln w="9525">
            <a:noFill/>
            <a:miter lim="800000"/>
            <a:headEnd/>
            <a:tailEnd/>
          </a:ln>
        </p:spPr>
      </p:pic>
      <p:sp>
        <p:nvSpPr>
          <p:cNvPr id="22531" name="Text Box 24"/>
          <p:cNvSpPr txBox="1">
            <a:spLocks noChangeArrowheads="1"/>
          </p:cNvSpPr>
          <p:nvPr/>
        </p:nvSpPr>
        <p:spPr bwMode="auto">
          <a:xfrm>
            <a:off x="2711450" y="5327650"/>
            <a:ext cx="793750" cy="311150"/>
          </a:xfrm>
          <a:prstGeom prst="rect">
            <a:avLst/>
          </a:prstGeom>
          <a:noFill/>
          <a:ln w="9525" algn="ctr">
            <a:noFill/>
            <a:miter lim="800000"/>
            <a:headEnd/>
            <a:tailEnd/>
          </a:ln>
        </p:spPr>
        <p:txBody>
          <a:bodyPr wrap="none">
            <a:spAutoFit/>
          </a:bodyPr>
          <a:lstStyle/>
          <a:p>
            <a:pPr marL="342900" indent="-342900" algn="l"/>
            <a:r>
              <a:rPr lang="en-US" b="1">
                <a:solidFill>
                  <a:schemeClr val="bg1"/>
                </a:solidFill>
              </a:rPr>
              <a:t>(56%)</a:t>
            </a:r>
            <a:endParaRPr lang="en-IN" b="1">
              <a:solidFill>
                <a:schemeClr val="bg1"/>
              </a:solidFill>
            </a:endParaRPr>
          </a:p>
        </p:txBody>
      </p:sp>
      <p:sp>
        <p:nvSpPr>
          <p:cNvPr id="22532" name="Text Box 25"/>
          <p:cNvSpPr txBox="1">
            <a:spLocks noChangeArrowheads="1"/>
          </p:cNvSpPr>
          <p:nvPr/>
        </p:nvSpPr>
        <p:spPr bwMode="auto">
          <a:xfrm>
            <a:off x="3168650" y="3276600"/>
            <a:ext cx="793750" cy="311150"/>
          </a:xfrm>
          <a:prstGeom prst="rect">
            <a:avLst/>
          </a:prstGeom>
          <a:noFill/>
          <a:ln w="9525" algn="ctr">
            <a:noFill/>
            <a:miter lim="800000"/>
            <a:headEnd/>
            <a:tailEnd/>
          </a:ln>
        </p:spPr>
        <p:txBody>
          <a:bodyPr wrap="none">
            <a:spAutoFit/>
          </a:bodyPr>
          <a:lstStyle/>
          <a:p>
            <a:pPr marL="342900" indent="-342900" algn="l"/>
            <a:r>
              <a:rPr lang="en-US" b="1">
                <a:solidFill>
                  <a:schemeClr val="bg1"/>
                </a:solidFill>
              </a:rPr>
              <a:t>(13%)</a:t>
            </a:r>
            <a:endParaRPr lang="en-IN" b="1">
              <a:solidFill>
                <a:schemeClr val="bg1"/>
              </a:solidFill>
            </a:endParaRPr>
          </a:p>
        </p:txBody>
      </p:sp>
      <p:sp>
        <p:nvSpPr>
          <p:cNvPr id="22533" name="Text Box 26"/>
          <p:cNvSpPr txBox="1">
            <a:spLocks noChangeArrowheads="1"/>
          </p:cNvSpPr>
          <p:nvPr/>
        </p:nvSpPr>
        <p:spPr bwMode="auto">
          <a:xfrm>
            <a:off x="2895600" y="4337050"/>
            <a:ext cx="793750" cy="311150"/>
          </a:xfrm>
          <a:prstGeom prst="rect">
            <a:avLst/>
          </a:prstGeom>
          <a:noFill/>
          <a:ln w="9525" algn="ctr">
            <a:noFill/>
            <a:miter lim="800000"/>
            <a:headEnd/>
            <a:tailEnd/>
          </a:ln>
        </p:spPr>
        <p:txBody>
          <a:bodyPr wrap="none">
            <a:spAutoFit/>
          </a:bodyPr>
          <a:lstStyle/>
          <a:p>
            <a:pPr marL="342900" indent="-342900" algn="l"/>
            <a:r>
              <a:rPr lang="en-US" b="1">
                <a:solidFill>
                  <a:schemeClr val="bg1"/>
                </a:solidFill>
              </a:rPr>
              <a:t>(30%)</a:t>
            </a:r>
            <a:endParaRPr lang="en-IN" b="1">
              <a:solidFill>
                <a:schemeClr val="bg1"/>
              </a:solidFill>
            </a:endParaRPr>
          </a:p>
        </p:txBody>
      </p:sp>
      <p:sp>
        <p:nvSpPr>
          <p:cNvPr id="22534" name="Text Box 27"/>
          <p:cNvSpPr txBox="1">
            <a:spLocks noChangeArrowheads="1"/>
          </p:cNvSpPr>
          <p:nvPr/>
        </p:nvSpPr>
        <p:spPr bwMode="auto">
          <a:xfrm>
            <a:off x="3257550" y="2362200"/>
            <a:ext cx="857250" cy="311150"/>
          </a:xfrm>
          <a:prstGeom prst="rect">
            <a:avLst/>
          </a:prstGeom>
          <a:noFill/>
          <a:ln w="9525" algn="ctr">
            <a:noFill/>
            <a:miter lim="800000"/>
            <a:headEnd/>
            <a:tailEnd/>
          </a:ln>
        </p:spPr>
        <p:txBody>
          <a:bodyPr wrap="none">
            <a:spAutoFit/>
          </a:bodyPr>
          <a:lstStyle/>
          <a:p>
            <a:pPr marL="342900" indent="-342900" algn="l"/>
            <a:r>
              <a:rPr lang="en-US" b="1">
                <a:solidFill>
                  <a:schemeClr val="bg1"/>
                </a:solidFill>
              </a:rPr>
              <a:t>(1.3%)</a:t>
            </a:r>
            <a:endParaRPr lang="en-IN" b="1">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304800"/>
            <a:ext cx="8839200" cy="914400"/>
          </a:xfrm>
        </p:spPr>
        <p:txBody>
          <a:bodyPr/>
          <a:lstStyle/>
          <a:p>
            <a:r>
              <a:rPr lang="hi-IN" sz="3800" dirty="0" smtClean="0"/>
              <a:t>इस ‘विकास’ पर पुनर्विचार की ज़रुरत क्यों है</a:t>
            </a:r>
            <a:r>
              <a:rPr lang="en-US" sz="3800" dirty="0" smtClean="0"/>
              <a:t> </a:t>
            </a:r>
            <a:r>
              <a:rPr lang="hi-IN" sz="3800" dirty="0" smtClean="0"/>
              <a:t>?</a:t>
            </a:r>
            <a:r>
              <a:rPr lang="en-US" sz="3800" dirty="0" smtClean="0"/>
              <a:t> </a:t>
            </a:r>
            <a:endParaRPr lang="en-IN" sz="3800" dirty="0" smtClean="0"/>
          </a:p>
        </p:txBody>
      </p:sp>
      <p:sp>
        <p:nvSpPr>
          <p:cNvPr id="599043" name="Rectangle 3"/>
          <p:cNvSpPr>
            <a:spLocks noGrp="1" noChangeArrowheads="1"/>
          </p:cNvSpPr>
          <p:nvPr>
            <p:ph type="body" idx="1"/>
          </p:nvPr>
        </p:nvSpPr>
        <p:spPr>
          <a:xfrm>
            <a:off x="533400" y="1219200"/>
            <a:ext cx="8153400" cy="4038600"/>
          </a:xfrm>
        </p:spPr>
        <p:txBody>
          <a:bodyPr/>
          <a:lstStyle/>
          <a:p>
            <a:endParaRPr lang="en-US" sz="2900" dirty="0" smtClean="0"/>
          </a:p>
          <a:p>
            <a:pPr>
              <a:buNone/>
            </a:pPr>
            <a:r>
              <a:rPr lang="hi-IN" sz="4000" dirty="0" smtClean="0"/>
              <a:t>यदि एक लाइन में कहें तो वह इसलिए...</a:t>
            </a:r>
          </a:p>
          <a:p>
            <a:pPr>
              <a:buNone/>
            </a:pPr>
            <a:endParaRPr lang="hi-IN" sz="4000" b="1" i="1" dirty="0" smtClean="0">
              <a:solidFill>
                <a:srgbClr val="FF9900"/>
              </a:solidFill>
            </a:endParaRPr>
          </a:p>
          <a:p>
            <a:pPr>
              <a:buNone/>
            </a:pPr>
            <a:r>
              <a:rPr lang="hi-IN" sz="4000" b="1" i="1" dirty="0" smtClean="0">
                <a:solidFill>
                  <a:srgbClr val="FF9900"/>
                </a:solidFill>
              </a:rPr>
              <a:t>...क्योंकि उसका जो वादा </a:t>
            </a:r>
            <a:r>
              <a:rPr lang="hi-IN" sz="3600" b="1" i="1" dirty="0" smtClean="0">
                <a:solidFill>
                  <a:srgbClr val="FF9900"/>
                </a:solidFill>
              </a:rPr>
              <a:t>(</a:t>
            </a:r>
            <a:r>
              <a:rPr lang="en-US" sz="3600" b="1" i="1" dirty="0" smtClean="0">
                <a:solidFill>
                  <a:srgbClr val="FF9900"/>
                </a:solidFill>
              </a:rPr>
              <a:t>promise) </a:t>
            </a:r>
            <a:r>
              <a:rPr lang="hi-IN" sz="4000" b="1" i="1" dirty="0" smtClean="0">
                <a:solidFill>
                  <a:srgbClr val="FF9900"/>
                </a:solidFill>
              </a:rPr>
              <a:t>है, और उसकी जो अदायगी  </a:t>
            </a:r>
            <a:r>
              <a:rPr lang="hi-IN" sz="3600" b="1" i="1" dirty="0" smtClean="0">
                <a:solidFill>
                  <a:srgbClr val="FF9900"/>
                </a:solidFill>
              </a:rPr>
              <a:t>(</a:t>
            </a:r>
            <a:r>
              <a:rPr lang="en-US" sz="3600" b="1" i="1" dirty="0" smtClean="0">
                <a:solidFill>
                  <a:srgbClr val="FF9900"/>
                </a:solidFill>
              </a:rPr>
              <a:t>delivery</a:t>
            </a:r>
            <a:r>
              <a:rPr lang="hi-IN" sz="3600" b="1" i="1" dirty="0" smtClean="0">
                <a:solidFill>
                  <a:srgbClr val="FF9900"/>
                </a:solidFill>
              </a:rPr>
              <a:t>)</a:t>
            </a:r>
            <a:r>
              <a:rPr lang="en-US" sz="3600" b="1" i="1" dirty="0" smtClean="0">
                <a:solidFill>
                  <a:srgbClr val="FF9900"/>
                </a:solidFill>
              </a:rPr>
              <a:t> </a:t>
            </a:r>
            <a:r>
              <a:rPr lang="hi-IN" sz="3600" b="1" i="1" dirty="0" smtClean="0">
                <a:solidFill>
                  <a:srgbClr val="FF9900"/>
                </a:solidFill>
              </a:rPr>
              <a:t> </a:t>
            </a:r>
            <a:r>
              <a:rPr lang="hi-IN" sz="4000" b="1" i="1" dirty="0" smtClean="0">
                <a:solidFill>
                  <a:srgbClr val="FF9900"/>
                </a:solidFill>
              </a:rPr>
              <a:t>है, उसमे बहुत बड़ी खाई है</a:t>
            </a:r>
            <a:r>
              <a:rPr lang="en-US" sz="4000" b="1" i="1" dirty="0" smtClean="0">
                <a:solidFill>
                  <a:srgbClr val="FF9900"/>
                </a:solidFill>
              </a:rPr>
              <a:t> !!</a:t>
            </a:r>
            <a:endParaRPr lang="en-IN" sz="4000" b="1" i="1" dirty="0" smtClean="0">
              <a:solidFill>
                <a:srgbClr val="FF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99043">
                                            <p:txEl>
                                              <p:pRg st="1" end="1"/>
                                            </p:txEl>
                                          </p:spTgt>
                                        </p:tgtEl>
                                        <p:attrNameLst>
                                          <p:attrName>style.visibility</p:attrName>
                                        </p:attrNameLst>
                                      </p:cBhvr>
                                      <p:to>
                                        <p:strVal val="visible"/>
                                      </p:to>
                                    </p:set>
                                    <p:animEffect transition="in" filter="fade">
                                      <p:cBhvr>
                                        <p:cTn id="7" dur="2000"/>
                                        <p:tgtEl>
                                          <p:spTgt spid="599043">
                                            <p:txEl>
                                              <p:pRg st="1" end="1"/>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99043">
                                            <p:txEl>
                                              <p:pRg st="3" end="3"/>
                                            </p:txEl>
                                          </p:spTgt>
                                        </p:tgtEl>
                                        <p:attrNameLst>
                                          <p:attrName>style.visibility</p:attrName>
                                        </p:attrNameLst>
                                      </p:cBhvr>
                                      <p:to>
                                        <p:strVal val="visible"/>
                                      </p:to>
                                    </p:set>
                                    <p:animEffect transition="in" filter="fade">
                                      <p:cBhvr>
                                        <p:cTn id="11" dur="2000"/>
                                        <p:tgtEl>
                                          <p:spTgt spid="5990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idx="4294967295"/>
          </p:nvPr>
        </p:nvSpPr>
        <p:spPr>
          <a:xfrm>
            <a:off x="533400" y="1524000"/>
            <a:ext cx="8229600" cy="2025650"/>
          </a:xfrm>
        </p:spPr>
        <p:txBody>
          <a:bodyPr anchorCtr="1"/>
          <a:lstStyle/>
          <a:p>
            <a:pPr algn="ctr" eaLnBrk="1" hangingPunct="1">
              <a:lnSpc>
                <a:spcPct val="100000"/>
              </a:lnSpc>
            </a:pPr>
            <a:r>
              <a:rPr lang="en-US" dirty="0" err="1" smtClean="0"/>
              <a:t>यदि</a:t>
            </a:r>
            <a:r>
              <a:rPr lang="en-US" dirty="0" smtClean="0"/>
              <a:t> </a:t>
            </a:r>
            <a:r>
              <a:rPr lang="en-US" dirty="0" err="1" smtClean="0"/>
              <a:t>आप</a:t>
            </a:r>
            <a:r>
              <a:rPr lang="en-US" dirty="0" smtClean="0"/>
              <a:t> </a:t>
            </a:r>
            <a:r>
              <a:rPr lang="en-US" dirty="0" err="1" smtClean="0"/>
              <a:t>नहीं</a:t>
            </a:r>
            <a:r>
              <a:rPr lang="en-US" dirty="0" smtClean="0"/>
              <a:t> </a:t>
            </a:r>
            <a:r>
              <a:rPr lang="en-US" dirty="0" err="1" smtClean="0"/>
              <a:t>मानते</a:t>
            </a:r>
            <a:r>
              <a:rPr lang="en-US" dirty="0" smtClean="0"/>
              <a:t> </a:t>
            </a:r>
            <a:r>
              <a:rPr lang="en-US" dirty="0" err="1" smtClean="0"/>
              <a:t>कि</a:t>
            </a:r>
            <a:r>
              <a:rPr lang="en-US" dirty="0" smtClean="0"/>
              <a:t> </a:t>
            </a:r>
            <a:r>
              <a:rPr lang="en-US" dirty="0" err="1" smtClean="0"/>
              <a:t>खाई</a:t>
            </a:r>
            <a:r>
              <a:rPr lang="en-US" dirty="0" smtClean="0"/>
              <a:t> </a:t>
            </a:r>
            <a:r>
              <a:rPr lang="en-US" dirty="0" err="1" smtClean="0"/>
              <a:t>है</a:t>
            </a:r>
            <a:r>
              <a:rPr lang="en-US" dirty="0" smtClean="0"/>
              <a:t>, </a:t>
            </a:r>
            <a:r>
              <a:rPr lang="en-US" dirty="0" err="1" smtClean="0"/>
              <a:t>तो</a:t>
            </a:r>
            <a:r>
              <a:rPr lang="en-US" dirty="0" smtClean="0"/>
              <a:t> </a:t>
            </a:r>
            <a:r>
              <a:rPr lang="en-US" dirty="0" err="1" smtClean="0"/>
              <a:t>देखिये</a:t>
            </a:r>
            <a:r>
              <a:rPr lang="en-US" dirty="0" smtClean="0"/>
              <a:t> </a:t>
            </a:r>
            <a:r>
              <a:rPr lang="en-US" dirty="0" err="1" smtClean="0"/>
              <a:t>क्या</a:t>
            </a:r>
            <a:r>
              <a:rPr lang="en-US" dirty="0" smtClean="0"/>
              <a:t> </a:t>
            </a:r>
            <a:r>
              <a:rPr lang="en-US" dirty="0" err="1" smtClean="0"/>
              <a:t>आप</a:t>
            </a:r>
            <a:r>
              <a:rPr lang="en-US" dirty="0" smtClean="0"/>
              <a:t> </a:t>
            </a:r>
            <a:r>
              <a:rPr lang="en-US" dirty="0" err="1" smtClean="0"/>
              <a:t>इन</a:t>
            </a:r>
            <a:r>
              <a:rPr lang="en-US" dirty="0" smtClean="0"/>
              <a:t> </a:t>
            </a:r>
            <a:r>
              <a:rPr lang="en-US" dirty="0" err="1" smtClean="0"/>
              <a:t>आँकड़ो</a:t>
            </a:r>
            <a:r>
              <a:rPr lang="en-US" dirty="0" smtClean="0"/>
              <a:t> </a:t>
            </a:r>
            <a:r>
              <a:rPr lang="en-US" dirty="0" err="1" smtClean="0"/>
              <a:t>और</a:t>
            </a:r>
            <a:r>
              <a:rPr lang="en-US" dirty="0" smtClean="0"/>
              <a:t> </a:t>
            </a:r>
            <a:r>
              <a:rPr lang="en-US" dirty="0" err="1" smtClean="0"/>
              <a:t>तथ्यों</a:t>
            </a:r>
            <a:r>
              <a:rPr lang="en-US" dirty="0" smtClean="0"/>
              <a:t> </a:t>
            </a:r>
            <a:r>
              <a:rPr lang="en-US" dirty="0" err="1" smtClean="0"/>
              <a:t>में</a:t>
            </a:r>
            <a:r>
              <a:rPr lang="en-US" dirty="0" smtClean="0"/>
              <a:t> </a:t>
            </a:r>
            <a:r>
              <a:rPr lang="en-US" dirty="0" err="1" smtClean="0"/>
              <a:t>सामंजस्य</a:t>
            </a:r>
            <a:r>
              <a:rPr lang="en-US" dirty="0" smtClean="0"/>
              <a:t> </a:t>
            </a:r>
            <a:r>
              <a:rPr lang="en-US" dirty="0" err="1" smtClean="0"/>
              <a:t>बिठा</a:t>
            </a:r>
            <a:r>
              <a:rPr lang="en-US" dirty="0" smtClean="0"/>
              <a:t> </a:t>
            </a:r>
            <a:r>
              <a:rPr lang="en-US" dirty="0" err="1" smtClean="0"/>
              <a:t>सकते</a:t>
            </a:r>
            <a:r>
              <a:rPr lang="en-US" dirty="0" smtClean="0"/>
              <a:t> </a:t>
            </a:r>
            <a:r>
              <a:rPr lang="en-US" dirty="0" err="1" smtClean="0"/>
              <a:t>हैं</a:t>
            </a:r>
            <a:r>
              <a:rPr lang="en-US" dirty="0" smtClean="0"/>
              <a:t> </a:t>
            </a:r>
            <a:r>
              <a:rPr lang="en-US" dirty="0" err="1" smtClean="0"/>
              <a:t>क्या</a:t>
            </a:r>
            <a:r>
              <a:rPr lang="en-US" dirty="0" smtClean="0"/>
              <a:t>?</a:t>
            </a:r>
            <a:endParaRPr lang="en-US" sz="34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
            <a:srgbClr val="FF9900"/>
          </a:buClr>
          <a:buSzPct val="75000"/>
          <a:buFont typeface="Wingdings" pitchFamily="2" charset="2"/>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
            <a:srgbClr val="FF9900"/>
          </a:buClr>
          <a:buSzPct val="75000"/>
          <a:buFont typeface="Wingdings" pitchFamily="2" charset="2"/>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9874</TotalTime>
  <Words>4259</Words>
  <Application>Microsoft Office PowerPoint</Application>
  <PresentationFormat>On-screen Show (4:3)</PresentationFormat>
  <Paragraphs>489</Paragraphs>
  <Slides>77</Slides>
  <Notes>4</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Refined</vt:lpstr>
      <vt:lpstr>विकास पर पुनर्विचार की आवश्यकता क्यों?</vt:lpstr>
      <vt:lpstr>कुछ सवालों से शुरू करते हैं...</vt:lpstr>
      <vt:lpstr>एक सवाल जो उठता है, वह यह है कि...</vt:lpstr>
      <vt:lpstr>Slide 4</vt:lpstr>
      <vt:lpstr>एक आम व्यक्ति से एक ‘विकसित देश’ का चित्रण करने को कहें , तो कहता है कि:</vt:lpstr>
      <vt:lpstr>प्रचलित ‘विकास’ में जिस समाज की अवधारणा निहित है उसकी रूपरेखा कुछ ऐसी है…</vt:lpstr>
      <vt:lpstr>विकास के समर्थन में सबसे बडी दलील यही है कि…</vt:lpstr>
      <vt:lpstr>इस ‘विकास’ पर पुनर्विचार की ज़रुरत क्यों है ? </vt:lpstr>
      <vt:lpstr>यदि आप नहीं मानते कि खाई है, तो देखिये क्या आप इन आँकड़ो और तथ्यों में सामंजस्य बिठा सकते हैं क्या?</vt:lpstr>
      <vt:lpstr>भारत - खाद्य एवं पोषण स्थिति</vt:lpstr>
      <vt:lpstr>आप के अनुसार, भारत में कुपोषण और भुखमरी के क्या कारण हैं?</vt:lpstr>
      <vt:lpstr>क्या अमेरिका जैसे विकसित देश में भुखमरी या कुपोषण की समस्या होगी?</vt:lpstr>
      <vt:lpstr>साथ ही अमरीकी संदर्भ में…</vt:lpstr>
      <vt:lpstr>पूरे विश्व की स्थिति भी बहुत अलग नहीं है…</vt:lpstr>
      <vt:lpstr>सवाल जो पूछ्ने योग्य है -  1. पर्याप्त खाना और भूखे लोग – यह साथ साथ क्यो घटित हो रहा है?   2. क्या ‘उत्पादन वृद्धि’ (GROWTH) की ज़रूरत  है?   3. क्या ‘उत्पादन वृद्धि’ (GROWTH) इस सम्स्या का हल हो सकता है?  </vt:lpstr>
      <vt:lpstr>Slide 16</vt:lpstr>
      <vt:lpstr>Another example: Electricity in India</vt:lpstr>
      <vt:lpstr>सवाल जो पूछ्ने योग्य है -</vt:lpstr>
      <vt:lpstr>भारत - आय का आबंटन</vt:lpstr>
      <vt:lpstr>भारत - आय का आबंटन</vt:lpstr>
      <vt:lpstr>…एक काल्पनिक आय आबंटन प्रयोग</vt:lpstr>
      <vt:lpstr>जैसी स्थिति आय की, वैसी ही पूंजी (सम्पत्ति) की…</vt:lpstr>
      <vt:lpstr>भारत: पूँजी का आबंटन – आबादी के हिस्सों को </vt:lpstr>
      <vt:lpstr>Slide 24</vt:lpstr>
      <vt:lpstr>भारत: पूँजी आबंटन का ग्राफ</vt:lpstr>
      <vt:lpstr>India Wealth Inequality:  Credit Suisse Global Wealth Databook 2016</vt:lpstr>
      <vt:lpstr>India: Wealth Ownership Distribution</vt:lpstr>
      <vt:lpstr>Slide 28</vt:lpstr>
      <vt:lpstr>आईये देखते हैं विश्व में आय और पूंजी के आबंटन की क्या स्थिति है?</vt:lpstr>
      <vt:lpstr>विश्व - आय का आबंटन </vt:lpstr>
      <vt:lpstr>विश्व - पूँजी का आबंटन </vt:lpstr>
      <vt:lpstr>अमेरिका, जो कि सभी की आँखों का ‘तारा’ है…</vt:lpstr>
      <vt:lpstr>Slide 33</vt:lpstr>
      <vt:lpstr>इन समस्याओं का ज़िक्र आता है तो आज का मुख्यधारा अर्थशास्त्र यही कहता हैं कि:   GDP में बढत होने से इन सभी का – गरीबी, भुखमरी, नौकरियाँ का निदान है</vt:lpstr>
      <vt:lpstr>भारत – बिना रोज़गार के आर्थिक वृद्धि</vt:lpstr>
      <vt:lpstr>भारत (1999-00 to 2011-12) – ऊँची GDP वृद्धि के बावजूद नौकरियों क घोर अभाव</vt:lpstr>
      <vt:lpstr>नये रोज़गार की तासीर – काम या शोषण?</vt:lpstr>
      <vt:lpstr>सवाल जो पूछ्ने योग्य है -</vt:lpstr>
      <vt:lpstr>आईये देखें की विश्व में पैसे का खर्च कहाँ - कहाँ होता है</vt:lpstr>
      <vt:lpstr>Slide 40</vt:lpstr>
      <vt:lpstr>सवाल जो पूछ्ने योग्य है -</vt:lpstr>
      <vt:lpstr>एक और विडम्बना -    विश्व में आज सैन्य खर्च</vt:lpstr>
      <vt:lpstr>Slide 43</vt:lpstr>
      <vt:lpstr>सैन्य खर्च: एक संभावित कल्पना</vt:lpstr>
      <vt:lpstr>अमरीकी सैन्य खर्च: एक पहेली?… या नहीं?</vt:lpstr>
      <vt:lpstr>याद कीजिये, हमें बताया जाता है कि   GDP में बढत होने से इन सभी का – गरीबी, भुखमरी, नौकरियाँ का निदान है</vt:lpstr>
      <vt:lpstr>GDP अपने आप में एक बहुत ही अधूरा और अपर्याप्त माप है…</vt:lpstr>
      <vt:lpstr>उससे भी ज्यादा चौंकाने वाली बात: 1990-2010 के दौरान, विश्व GDP वृद्धि से हुई नई आय का आबंटन</vt:lpstr>
      <vt:lpstr>पर “GDP बढाओ” वाले इस भ्रमात्मक इलाज का सबसे खतरनाक परिणाम यह है कि…</vt:lpstr>
      <vt:lpstr>धरती की स्थिति: कुछ तथ्य </vt:lpstr>
      <vt:lpstr>Slide 51</vt:lpstr>
      <vt:lpstr>प्राकृतिक संसाधन छाप क्या है </vt:lpstr>
      <vt:lpstr>‘विकास’- गैर बराबर मांगें…</vt:lpstr>
      <vt:lpstr>Slide 54</vt:lpstr>
      <vt:lpstr>…और गैर-बराबर दुष्परिणाम !!</vt:lpstr>
      <vt:lpstr>…गैर बराबर दुष्परिणामों का सिलसिला ज़ारी</vt:lpstr>
      <vt:lpstr>More locally, we have</vt:lpstr>
      <vt:lpstr>और अपने आस-पास हम पाते हैं...</vt:lpstr>
      <vt:lpstr>मूल रूप में, इस ‘विकास’ का दाम लोगों द्वारा, और प्रकृति द्वारा चुकाया जा रहा है – जबकि इसका फ़ायदा चन्द लोगों को मिल रहा है </vt:lpstr>
      <vt:lpstr>सवाल जो पूछ्ने योग्य है -  हमारी आर्थिक-राजनीतिक व्यवस्था,  कुछ अन्य लोगों और प्रकृति पर यह   ‘कीमतों का बाहरीकरण’   क्यों करने देती है? </vt:lpstr>
      <vt:lpstr>साथ ही यह सवाल भी महत्वपूर्ण है कि,   हमारे नेता प्रकृति के विनाश के स्पष्ट सन्केतों कि अवहेलना क्यों कर रहे हैं ?</vt:lpstr>
      <vt:lpstr>कहते हैं की लोकतंत्र में जनता अपने नेताओं को चुनती है...</vt:lpstr>
      <vt:lpstr>कहते हैं की लोकतंत्र को संतुलित रखने के लिए एक निर्बाध प्रेस’और एक स्वतंत्र न्यायपालिका अनिवार्य है...</vt:lpstr>
      <vt:lpstr>क्या हम लोकतंत्र की हत्या होते देख रहे हैं?</vt:lpstr>
      <vt:lpstr>यदि नहीं तो फिर अपने देश में, और अन्य लोकतंत्रो में भी, यह सुनने में क्यों आता है कि…</vt:lpstr>
      <vt:lpstr>क्या हम GDP वृद्धि अथवा बढ़ती आय चाह रहे हैं, या यह दोनों सिर्फ़ माध्यम हैं? </vt:lpstr>
      <vt:lpstr>“A cartoon is worth five thousand words.” – Yours Truly </vt:lpstr>
      <vt:lpstr>क्या मनुष्यों की खुशहाली हमारा मूल लक्ष्य नहीं होना चाहिये?    </vt:lpstr>
      <vt:lpstr>हम ने यह चर्चा क्यों और कहाँ से शुरु की थी…</vt:lpstr>
      <vt:lpstr>थोड़ी गहराई से देखने से पता चलता है कि…</vt:lpstr>
      <vt:lpstr>हमारी प्रस्तावना: मूल कारणों का एक त्रिभुज</vt:lpstr>
      <vt:lpstr>तो इन ढ़ाँचागत मुद्दों को हम कैसे बूझेंगें, और आगे का रास्ता देखने का कैसे प्रयास करेंगें? </vt:lpstr>
      <vt:lpstr>अभी के लिये इतना ही </vt:lpstr>
      <vt:lpstr>अर्थशास्त्रियों  और नीति-निर्धारको के अनुसार एक ‘विकसित’ देश का मतलब कुछ ऐसा है …</vt:lpstr>
      <vt:lpstr>Slide 75</vt:lpstr>
      <vt:lpstr>The state of the planet…some facts</vt:lpstr>
      <vt:lpstr>Slide 77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Praveen</dc:creator>
  <cp:lastModifiedBy>Praveen</cp:lastModifiedBy>
  <cp:revision>673</cp:revision>
  <cp:lastPrinted>1601-01-01T00:00:00Z</cp:lastPrinted>
  <dcterms:created xsi:type="dcterms:W3CDTF">1601-01-01T00:00:00Z</dcterms:created>
  <dcterms:modified xsi:type="dcterms:W3CDTF">2018-02-10T15:48:46Z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